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slideLayouts/slideLayout26.xml" ContentType="application/vnd.openxmlformats-officedocument.presentationml.slideLayout+xml"/>
  <Override PartName="/ppt/theme/theme5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6.xml" ContentType="application/vnd.openxmlformats-officedocument.theme+xml"/>
  <Override PartName="/ppt/slideLayouts/slideLayout2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  <p:sldMasterId id="2147483693" r:id="rId5"/>
    <p:sldMasterId id="2147483669" r:id="rId6"/>
    <p:sldMasterId id="2147483677" r:id="rId7"/>
    <p:sldMasterId id="2147483686" r:id="rId8"/>
    <p:sldMasterId id="2147483660" r:id="rId9"/>
    <p:sldMasterId id="2147483662" r:id="rId10"/>
  </p:sldMasterIdLst>
  <p:notesMasterIdLst>
    <p:notesMasterId r:id="rId19"/>
  </p:notesMasterIdLst>
  <p:sldIdLst>
    <p:sldId id="267" r:id="rId11"/>
    <p:sldId id="268" r:id="rId12"/>
    <p:sldId id="269" r:id="rId13"/>
    <p:sldId id="270" r:id="rId14"/>
    <p:sldId id="273" r:id="rId15"/>
    <p:sldId id="274" r:id="rId16"/>
    <p:sldId id="272" r:id="rId17"/>
    <p:sldId id="26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7850"/>
    <a:srgbClr val="B17D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9FE308-66D9-43B3-B665-D45C3E31A64F}" v="1" dt="2021-01-07T12:35:09.7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phie Standring" userId="5e7bf83f-f11f-48f1-b721-700103b86fbe" providerId="ADAL" clId="{209C1C46-F4A5-4DAC-8D33-36EC48AB06AF}"/>
    <pc:docChg chg="modSld">
      <pc:chgData name="Sophie Standring" userId="5e7bf83f-f11f-48f1-b721-700103b86fbe" providerId="ADAL" clId="{209C1C46-F4A5-4DAC-8D33-36EC48AB06AF}" dt="2021-01-07T11:14:48.813" v="61" actId="14100"/>
      <pc:docMkLst>
        <pc:docMk/>
      </pc:docMkLst>
      <pc:sldChg chg="modSp mod">
        <pc:chgData name="Sophie Standring" userId="5e7bf83f-f11f-48f1-b721-700103b86fbe" providerId="ADAL" clId="{209C1C46-F4A5-4DAC-8D33-36EC48AB06AF}" dt="2021-01-07T11:13:56.383" v="14" actId="20577"/>
        <pc:sldMkLst>
          <pc:docMk/>
          <pc:sldMk cId="3841057019" sldId="268"/>
        </pc:sldMkLst>
        <pc:spChg chg="mod">
          <ac:chgData name="Sophie Standring" userId="5e7bf83f-f11f-48f1-b721-700103b86fbe" providerId="ADAL" clId="{209C1C46-F4A5-4DAC-8D33-36EC48AB06AF}" dt="2021-01-07T11:13:56.383" v="14" actId="20577"/>
          <ac:spMkLst>
            <pc:docMk/>
            <pc:sldMk cId="3841057019" sldId="268"/>
            <ac:spMk id="4" creationId="{ED475AA4-D8EA-49CC-BACA-C781C91506EC}"/>
          </ac:spMkLst>
        </pc:spChg>
      </pc:sldChg>
      <pc:sldChg chg="modSp mod">
        <pc:chgData name="Sophie Standring" userId="5e7bf83f-f11f-48f1-b721-700103b86fbe" providerId="ADAL" clId="{209C1C46-F4A5-4DAC-8D33-36EC48AB06AF}" dt="2021-01-07T11:14:48.813" v="61" actId="14100"/>
        <pc:sldMkLst>
          <pc:docMk/>
          <pc:sldMk cId="3275389136" sldId="269"/>
        </pc:sldMkLst>
        <pc:spChg chg="mod">
          <ac:chgData name="Sophie Standring" userId="5e7bf83f-f11f-48f1-b721-700103b86fbe" providerId="ADAL" clId="{209C1C46-F4A5-4DAC-8D33-36EC48AB06AF}" dt="2021-01-07T11:14:48.813" v="61" actId="14100"/>
          <ac:spMkLst>
            <pc:docMk/>
            <pc:sldMk cId="3275389136" sldId="269"/>
            <ac:spMk id="4" creationId="{043C1EE4-D38E-4B6A-898C-D6C11EA38C5B}"/>
          </ac:spMkLst>
        </pc:spChg>
      </pc:sldChg>
    </pc:docChg>
  </pc:docChgLst>
  <pc:docChgLst>
    <pc:chgData name="Isaac Jones" userId="063ea86c-d924-4530-99f6-a18417319552" providerId="ADAL" clId="{F39FE308-66D9-43B3-B665-D45C3E31A64F}"/>
    <pc:docChg chg="custSel modSld">
      <pc:chgData name="Isaac Jones" userId="063ea86c-d924-4530-99f6-a18417319552" providerId="ADAL" clId="{F39FE308-66D9-43B3-B665-D45C3E31A64F}" dt="2021-01-14T11:24:24.639" v="448" actId="20577"/>
      <pc:docMkLst>
        <pc:docMk/>
      </pc:docMkLst>
      <pc:sldChg chg="modNotesTx">
        <pc:chgData name="Isaac Jones" userId="063ea86c-d924-4530-99f6-a18417319552" providerId="ADAL" clId="{F39FE308-66D9-43B3-B665-D45C3E31A64F}" dt="2021-01-14T11:23:46.587" v="445"/>
        <pc:sldMkLst>
          <pc:docMk/>
          <pc:sldMk cId="3841057019" sldId="268"/>
        </pc:sldMkLst>
      </pc:sldChg>
      <pc:sldChg chg="modNotesTx">
        <pc:chgData name="Isaac Jones" userId="063ea86c-d924-4530-99f6-a18417319552" providerId="ADAL" clId="{F39FE308-66D9-43B3-B665-D45C3E31A64F}" dt="2021-01-14T11:24:24.639" v="448" actId="20577"/>
        <pc:sldMkLst>
          <pc:docMk/>
          <pc:sldMk cId="3275389136" sldId="269"/>
        </pc:sldMkLst>
      </pc:sldChg>
      <pc:sldChg chg="modSp mod">
        <pc:chgData name="Isaac Jones" userId="063ea86c-d924-4530-99f6-a18417319552" providerId="ADAL" clId="{F39FE308-66D9-43B3-B665-D45C3E31A64F}" dt="2021-01-07T12:35:16.855" v="249" actId="1036"/>
        <pc:sldMkLst>
          <pc:docMk/>
          <pc:sldMk cId="1702264759" sldId="270"/>
        </pc:sldMkLst>
        <pc:spChg chg="mod">
          <ac:chgData name="Isaac Jones" userId="063ea86c-d924-4530-99f6-a18417319552" providerId="ADAL" clId="{F39FE308-66D9-43B3-B665-D45C3E31A64F}" dt="2021-01-07T12:35:16.855" v="249" actId="1036"/>
          <ac:spMkLst>
            <pc:docMk/>
            <pc:sldMk cId="1702264759" sldId="270"/>
            <ac:spMk id="4" creationId="{BE0763A5-2769-453E-BD61-6433471F392B}"/>
          </ac:spMkLst>
        </pc:spChg>
        <pc:spChg chg="mod">
          <ac:chgData name="Isaac Jones" userId="063ea86c-d924-4530-99f6-a18417319552" providerId="ADAL" clId="{F39FE308-66D9-43B3-B665-D45C3E31A64F}" dt="2021-01-07T12:34:52.583" v="233" actId="6549"/>
          <ac:spMkLst>
            <pc:docMk/>
            <pc:sldMk cId="1702264759" sldId="270"/>
            <ac:spMk id="5" creationId="{0DE2E12D-091C-40C3-84C3-D70B99FCC5C0}"/>
          </ac:spMkLst>
        </pc:spChg>
      </pc:sldChg>
      <pc:sldChg chg="modSp mod">
        <pc:chgData name="Isaac Jones" userId="063ea86c-d924-4530-99f6-a18417319552" providerId="ADAL" clId="{F39FE308-66D9-43B3-B665-D45C3E31A64F}" dt="2021-01-06T14:46:29.893" v="76" actId="20577"/>
        <pc:sldMkLst>
          <pc:docMk/>
          <pc:sldMk cId="4118653060" sldId="272"/>
        </pc:sldMkLst>
        <pc:spChg chg="mod">
          <ac:chgData name="Isaac Jones" userId="063ea86c-d924-4530-99f6-a18417319552" providerId="ADAL" clId="{F39FE308-66D9-43B3-B665-D45C3E31A64F}" dt="2021-01-06T14:46:29.893" v="76" actId="20577"/>
          <ac:spMkLst>
            <pc:docMk/>
            <pc:sldMk cId="4118653060" sldId="272"/>
            <ac:spMk id="3" creationId="{EE5D1B27-B63E-43BD-BB0D-7B906405B16F}"/>
          </ac:spMkLst>
        </pc:spChg>
      </pc:sldChg>
      <pc:sldChg chg="modSp mod">
        <pc:chgData name="Isaac Jones" userId="063ea86c-d924-4530-99f6-a18417319552" providerId="ADAL" clId="{F39FE308-66D9-43B3-B665-D45C3E31A64F}" dt="2021-01-06T14:45:08.790" v="72" actId="20577"/>
        <pc:sldMkLst>
          <pc:docMk/>
          <pc:sldMk cId="2335967807" sldId="273"/>
        </pc:sldMkLst>
        <pc:spChg chg="mod">
          <ac:chgData name="Isaac Jones" userId="063ea86c-d924-4530-99f6-a18417319552" providerId="ADAL" clId="{F39FE308-66D9-43B3-B665-D45C3E31A64F}" dt="2021-01-06T14:44:19.124" v="63" actId="20577"/>
          <ac:spMkLst>
            <pc:docMk/>
            <pc:sldMk cId="2335967807" sldId="273"/>
            <ac:spMk id="3" creationId="{B95A471B-0E9E-4F69-956C-07E3DA7B7C7C}"/>
          </ac:spMkLst>
        </pc:spChg>
        <pc:spChg chg="mod">
          <ac:chgData name="Isaac Jones" userId="063ea86c-d924-4530-99f6-a18417319552" providerId="ADAL" clId="{F39FE308-66D9-43B3-B665-D45C3E31A64F}" dt="2021-01-06T14:45:08.790" v="72" actId="20577"/>
          <ac:spMkLst>
            <pc:docMk/>
            <pc:sldMk cId="2335967807" sldId="273"/>
            <ac:spMk id="4" creationId="{1E98EFE9-A423-4C41-A446-F8F025705642}"/>
          </ac:spMkLst>
        </pc:spChg>
      </pc:sldChg>
      <pc:sldChg chg="modSp mod">
        <pc:chgData name="Isaac Jones" userId="063ea86c-d924-4530-99f6-a18417319552" providerId="ADAL" clId="{F39FE308-66D9-43B3-B665-D45C3E31A64F}" dt="2021-01-06T14:46:01.225" v="74" actId="20577"/>
        <pc:sldMkLst>
          <pc:docMk/>
          <pc:sldMk cId="1157706860" sldId="274"/>
        </pc:sldMkLst>
        <pc:spChg chg="mod">
          <ac:chgData name="Isaac Jones" userId="063ea86c-d924-4530-99f6-a18417319552" providerId="ADAL" clId="{F39FE308-66D9-43B3-B665-D45C3E31A64F}" dt="2021-01-06T14:46:01.225" v="74" actId="20577"/>
          <ac:spMkLst>
            <pc:docMk/>
            <pc:sldMk cId="1157706860" sldId="274"/>
            <ac:spMk id="3" creationId="{5086CA26-191A-43DF-A201-B9E47AE3C2D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C6589-CF4B-4059-B682-03415A46EA7B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0B51D-58B4-4FB3-AD5C-F4C7EC2548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414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Students can click on the link on their worksheet to watch the video clip on </a:t>
            </a:r>
            <a:r>
              <a:rPr lang="en-GB" dirty="0" err="1"/>
              <a:t>Youtube</a:t>
            </a:r>
            <a:r>
              <a:rPr lang="en-GB" dirty="0"/>
              <a:t>.</a:t>
            </a:r>
          </a:p>
          <a:p>
            <a:r>
              <a:rPr lang="en-GB" dirty="0"/>
              <a:t>https://youtu.be/67NBETaVvDk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0B51D-58B4-4FB3-AD5C-F4C7EC25486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236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Students can click on the link on their worksheet to watch the video clip on </a:t>
            </a:r>
            <a:r>
              <a:rPr lang="en-GB" dirty="0" err="1"/>
              <a:t>Youtube</a:t>
            </a:r>
            <a:r>
              <a:rPr lang="en-GB" dirty="0"/>
              <a:t>.</a:t>
            </a:r>
          </a:p>
          <a:p>
            <a:r>
              <a:rPr lang="en-GB" dirty="0"/>
              <a:t>https://youtu.be/3ZLqE7jqj04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0B51D-58B4-4FB3-AD5C-F4C7EC25486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398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1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DCBA53C-FD01-4482-8B93-AA5CF36E393E}"/>
              </a:ext>
            </a:extLst>
          </p:cNvPr>
          <p:cNvSpPr txBox="1">
            <a:spLocks/>
          </p:cNvSpPr>
          <p:nvPr userDrawn="1"/>
        </p:nvSpPr>
        <p:spPr>
          <a:xfrm>
            <a:off x="641209" y="2057775"/>
            <a:ext cx="8590263" cy="27424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67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What are the social issues affecting our community?</a:t>
            </a:r>
          </a:p>
        </p:txBody>
      </p:sp>
    </p:spTree>
    <p:extLst>
      <p:ext uri="{BB962C8B-B14F-4D97-AF65-F5344CB8AC3E}">
        <p14:creationId xmlns:p14="http://schemas.microsoft.com/office/powerpoint/2010/main" val="254777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- Prep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C9573B9-7E6D-4B54-9A4F-0A24A8AC91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CE1A206-E681-4136-8977-E69237F3384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FCD405E4-C768-4320-B0BF-03BEC4CED8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64287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F078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158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- Pres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0FF6CDD-957D-4AA7-AEE1-11D2AA04F0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D170DE4-36BF-4569-8AA7-2C7389CB28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F242636E-BEDD-41F3-9154-335C6EC7761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8056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Rec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84845B8-16FD-48A9-BA38-6C6F569F79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51CCF6F-42D3-4977-B1FA-CE76DA91F7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FAD76C1-1789-498B-AAF5-05960C765CB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480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- Resear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4AF66D7-5CD2-46D6-8E80-3AFC1727E5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759A7E5-39F6-416A-89C2-CA1C4F8EC26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C156B41D-5769-4E08-AE15-50F0D61365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6002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- Respo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A2A9E7D-F05A-4B70-904C-776F837812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C574C02A-E518-4BCB-8C84-313C6BD222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F3259BC0-B677-426F-9441-BE4AD13DAED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3824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- V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D7173E2-6866-4790-BFCA-FDB3B98F1C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6"/>
            <a:ext cx="12192000" cy="1010624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844F27E-0EB7-4035-9941-33B213B34B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358490FC-4525-40A6-ADE9-3C05ED4ED8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5619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Disc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974189-1E64-4EF4-A132-E9038AB6AF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BAE660C9-2CE3-470A-B97C-8CACA11BF5D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47281" y="1982088"/>
            <a:ext cx="4559300" cy="3225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CA289C7-5CF1-4D4A-86CD-874F5C68BE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E7F595DB-450E-439D-9DE8-07309AF7FE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0315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Evalu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BAE660C9-2CE3-470A-B97C-8CACA11BF5D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47281" y="1982088"/>
            <a:ext cx="4559300" cy="3225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CA289C7-5CF1-4D4A-86CD-874F5C68BE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2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CB10E7-FF04-4392-B950-40351F1640C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3753F9B2-4DC7-44E3-97A5-2572D36179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7609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Lis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BAE660C9-2CE3-470A-B97C-8CACA11BF5D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47281" y="1982088"/>
            <a:ext cx="4559300" cy="3225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CA289C7-5CF1-4D4A-86CD-874F5C68BE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2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DCC4E9-BFDA-440D-B529-6531E772B8D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41EDC7AB-2461-4D08-A966-CEE263909D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058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BAE660C9-2CE3-470A-B97C-8CACA11BF5D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47281" y="1982088"/>
            <a:ext cx="4559300" cy="3225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CA289C7-5CF1-4D4A-86CD-874F5C68BE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2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B3F006-AABC-49A5-AE5F-8053E6D18E9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430544D-D6EF-4256-BF93-720712AAF3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49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- Disc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2452815-C669-40A5-B035-BE37EA7F5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847908"/>
            <a:ext cx="12185593" cy="1010093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42C830C-1CE7-416B-9F32-EF78FD78117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64287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F07850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3DD0C03-DCAE-47F5-93F0-4E21B62670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478355">
              <a:spcBef>
                <a:spcPts val="500"/>
              </a:spcBef>
              <a:buFontTx/>
              <a:buBlip>
                <a:blip r:embed="rId3"/>
              </a:buBlip>
              <a:tabLst>
                <a:tab pos="476239" algn="l"/>
              </a:tabLst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</a:p>
        </p:txBody>
      </p:sp>
    </p:spTree>
    <p:extLst>
      <p:ext uri="{BB962C8B-B14F-4D97-AF65-F5344CB8AC3E}">
        <p14:creationId xmlns:p14="http://schemas.microsoft.com/office/powerpoint/2010/main" val="33148400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Rec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BAE660C9-2CE3-470A-B97C-8CACA11BF5D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47281" y="1982088"/>
            <a:ext cx="4559300" cy="3225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CA289C7-5CF1-4D4A-86CD-874F5C68BE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2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7FA669-E389-46B6-AD9D-7D7E544FC1D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6"/>
            <a:ext cx="12192000" cy="1010624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2934A144-001D-444C-9E19-EEF9EF018BF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9930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Resear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BAE660C9-2CE3-470A-B97C-8CACA11BF5D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47281" y="1982088"/>
            <a:ext cx="4559300" cy="3225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CA289C7-5CF1-4D4A-86CD-874F5C68BE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2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98B79F-76ED-4788-A55C-8BEA36B5276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39F4643-1FA3-4824-9EBF-A9B65E431D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4159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Wat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BAE660C9-2CE3-470A-B97C-8CACA11BF5D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47281" y="1982088"/>
            <a:ext cx="4559300" cy="3225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CA289C7-5CF1-4D4A-86CD-874F5C68BE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2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E5C6A7-3B1F-4AAA-BDB9-FDC14F76D1D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6"/>
            <a:ext cx="12192000" cy="1010624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9059FDA2-4FBB-4CEE-9767-1007E32581A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1955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Refl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CA289C7-5CF1-4D4A-86CD-874F5C68BE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2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06D02F04-240E-436B-9C02-6AEE8C43A9D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239" y="3842764"/>
            <a:ext cx="3670812" cy="170203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88ABF11-0F13-4371-98C6-14CCE28A779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5847377"/>
            <a:ext cx="12192003" cy="1010624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8091B304-911A-4551-967A-2DB54AE641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45943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Reflec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CA289C7-5CF1-4D4A-86CD-874F5C68BE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2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8ABF11-0F13-4371-98C6-14CCE28A77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5847377"/>
            <a:ext cx="12192003" cy="1010624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8091B304-911A-4551-967A-2DB54AE641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2781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Respo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CA289C7-5CF1-4D4A-86CD-874F5C68BE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2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8091B304-911A-4551-967A-2DB54AE641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AA3A35-2430-4D95-BC44-871C3A84302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6"/>
            <a:ext cx="12192000" cy="101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760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46588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2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BB71066-E015-4341-A9DF-F95D70E7D306}"/>
              </a:ext>
            </a:extLst>
          </p:cNvPr>
          <p:cNvSpPr txBox="1">
            <a:spLocks/>
          </p:cNvSpPr>
          <p:nvPr userDrawn="1"/>
        </p:nvSpPr>
        <p:spPr>
          <a:xfrm>
            <a:off x="667150" y="2579437"/>
            <a:ext cx="8519380" cy="27424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67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62C3E2-233A-4F8E-A975-1C8D7ED3E0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7150" y="2848474"/>
            <a:ext cx="8112125" cy="27424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07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93522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sson 2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DCBA53C-FD01-4482-8B93-AA5CF36E393E}"/>
              </a:ext>
            </a:extLst>
          </p:cNvPr>
          <p:cNvSpPr txBox="1">
            <a:spLocks/>
          </p:cNvSpPr>
          <p:nvPr userDrawn="1"/>
        </p:nvSpPr>
        <p:spPr>
          <a:xfrm>
            <a:off x="667150" y="2579437"/>
            <a:ext cx="8519380" cy="27424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67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Which charities are addressing social issues in our community?</a:t>
            </a:r>
          </a:p>
        </p:txBody>
      </p:sp>
    </p:spTree>
    <p:extLst>
      <p:ext uri="{BB962C8B-B14F-4D97-AF65-F5344CB8AC3E}">
        <p14:creationId xmlns:p14="http://schemas.microsoft.com/office/powerpoint/2010/main" val="17974333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BAE660C9-2CE3-470A-B97C-8CACA11BF5D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47281" y="1982088"/>
            <a:ext cx="4559300" cy="3225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B9E3BACB-A950-4507-B0A1-EB036E0F817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369155" y="676958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CA289C7-5CF1-4D4A-86CD-874F5C68BE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2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B3F006-AABC-49A5-AE5F-8053E6D18E9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4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- 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81B0AFD-50A7-4AB3-8CC2-6CB62F0A2D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7E5CB76-4DC2-44B4-8C37-313CDE7F3C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0921C61F-B90E-4C9F-AC12-0E83725CA9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64287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F07850"/>
                </a:solidFill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086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- Prep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4893C34-55AC-4F81-8CE2-BC1DB68688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AF2026C-0B77-47B8-845F-AB1EE09CB3A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4BEA00A1-FD77-417E-872E-43E474DFCF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64287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F07850"/>
                </a:solidFill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12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- Pres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2C022BD-1ECF-4822-9F8D-CD9BDB373E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2456D43-759C-4BD5-83FA-B95DBC72B0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CD48FF79-6EEC-4038-929B-40858EEF70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64287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F07850"/>
                </a:solidFill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732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- Resul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75162BA-ED78-45A1-8D3A-E55F89FC35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6F0E216-E44B-42C9-9E0F-EF7C20EDC5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524C6393-4369-4772-9F3D-6D29D8D19F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64287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F07850"/>
                </a:solidFill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151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- Wat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8B69A6-0544-4E74-A4B3-CBA7FBE025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7F95C3E-2AC5-4662-BB79-CB73864601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303D8276-E637-463C-8024-0ED459DE7B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64287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F07850"/>
                </a:solidFill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075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- Refl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7F95C3E-2AC5-4662-BB79-CB73864601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2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303D8276-E637-463C-8024-0ED459DE7B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64287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F07850"/>
                </a:solidFill>
              </a:defRPr>
            </a:lvl1pPr>
          </a:lstStyle>
          <a:p>
            <a:pPr lvl="0"/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063A31-5256-42AF-83F9-B7D19D1374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770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- Evalu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FF33C59-076E-4609-A75A-5225BA3AC3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039EC088-BB40-47C0-A21C-E87BCDD3A78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 dirty="0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A450D0A4-67DD-45B9-80A3-D72BA7FBA8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64287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F078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594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1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image" Target="../media/image17.pn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0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DD0251B6-C2B8-404E-B9F9-8CDD39A0DE9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2"/>
            <a:ext cx="12192000" cy="6859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30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7465F16C-DB56-4784-83C2-6FDE8425F99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2"/>
            <a:ext cx="12192000" cy="6859344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43EE886-434F-428A-98B0-7AC27FB11AD1}"/>
              </a:ext>
            </a:extLst>
          </p:cNvPr>
          <p:cNvSpPr txBox="1">
            <a:spLocks/>
          </p:cNvSpPr>
          <p:nvPr userDrawn="1"/>
        </p:nvSpPr>
        <p:spPr>
          <a:xfrm>
            <a:off x="640056" y="1069821"/>
            <a:ext cx="6066801" cy="36416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47006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82E4F1-3A90-4B21-B9D6-AD31482FCD31}"/>
              </a:ext>
            </a:extLst>
          </p:cNvPr>
          <p:cNvSpPr txBox="1"/>
          <p:nvPr userDrawn="1"/>
        </p:nvSpPr>
        <p:spPr>
          <a:xfrm>
            <a:off x="1172680" y="641529"/>
            <a:ext cx="446172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>
                <a:solidFill>
                  <a:srgbClr val="F078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</a:p>
        </p:txBody>
      </p:sp>
    </p:spTree>
    <p:extLst>
      <p:ext uri="{BB962C8B-B14F-4D97-AF65-F5344CB8AC3E}">
        <p14:creationId xmlns:p14="http://schemas.microsoft.com/office/powerpoint/2010/main" val="3823260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94" r:id="rId4"/>
    <p:sldLayoutId id="2147483667" r:id="rId5"/>
    <p:sldLayoutId id="2147483668" r:id="rId6"/>
    <p:sldLayoutId id="2147483689" r:id="rId7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rgbClr val="522674"/>
          </a:solidFill>
          <a:latin typeface="arial (Body)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22674"/>
          </a:solidFill>
          <a:latin typeface="arial (Body)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50DC16E-F6DA-4E88-BF6B-558EBA19FB08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2"/>
            <a:ext cx="12192000" cy="685934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B4E60CB-EFBD-4B86-AB26-AD7D7A35E48F}"/>
              </a:ext>
            </a:extLst>
          </p:cNvPr>
          <p:cNvSpPr txBox="1"/>
          <p:nvPr userDrawn="1"/>
        </p:nvSpPr>
        <p:spPr>
          <a:xfrm>
            <a:off x="1172680" y="641529"/>
            <a:ext cx="446172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</a:p>
        </p:txBody>
      </p:sp>
    </p:spTree>
    <p:extLst>
      <p:ext uri="{BB962C8B-B14F-4D97-AF65-F5344CB8AC3E}">
        <p14:creationId xmlns:p14="http://schemas.microsoft.com/office/powerpoint/2010/main" val="367064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indent="0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67B7EF7-41C8-4E25-BA4A-F7226DD47BC4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611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CAFA92A-7F13-4E26-9F3A-5FC6B1EEB734}"/>
              </a:ext>
            </a:extLst>
          </p:cNvPr>
          <p:cNvSpPr txBox="1"/>
          <p:nvPr userDrawn="1"/>
        </p:nvSpPr>
        <p:spPr>
          <a:xfrm>
            <a:off x="1172680" y="641529"/>
            <a:ext cx="446172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</a:p>
        </p:txBody>
      </p:sp>
    </p:spTree>
    <p:extLst>
      <p:ext uri="{BB962C8B-B14F-4D97-AF65-F5344CB8AC3E}">
        <p14:creationId xmlns:p14="http://schemas.microsoft.com/office/powerpoint/2010/main" val="171325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8" r:id="rId9"/>
    <p:sldLayoutId id="2147483695" r:id="rId10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3631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1B5097A8-26EB-4E34-BE6E-9955EF9C5E2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" y="0"/>
            <a:ext cx="121896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82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2" r:id="rId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67B7EF7-41C8-4E25-BA4A-F7226DD47BC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611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17385E3-1CB8-4730-8FCB-D0C691145E46}"/>
              </a:ext>
            </a:extLst>
          </p:cNvPr>
          <p:cNvSpPr txBox="1"/>
          <p:nvPr userDrawn="1"/>
        </p:nvSpPr>
        <p:spPr>
          <a:xfrm>
            <a:off x="1175838" y="646205"/>
            <a:ext cx="446172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Coursebook page </a:t>
            </a:r>
          </a:p>
        </p:txBody>
      </p:sp>
    </p:spTree>
    <p:extLst>
      <p:ext uri="{BB962C8B-B14F-4D97-AF65-F5344CB8AC3E}">
        <p14:creationId xmlns:p14="http://schemas.microsoft.com/office/powerpoint/2010/main" val="1342147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s://youtu.be/GOyRwmoqCgg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45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F23557-7233-427A-9BB5-2D487C61C28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2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D475AA4-D8EA-49CC-BACA-C781C91506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613" y="1982788"/>
            <a:ext cx="6761162" cy="3225800"/>
          </a:xfrm>
        </p:spPr>
        <p:txBody>
          <a:bodyPr/>
          <a:lstStyle/>
          <a:p>
            <a:r>
              <a:rPr lang="en-GB" dirty="0"/>
              <a:t>Watch the video clip</a:t>
            </a:r>
          </a:p>
          <a:p>
            <a:endParaRPr lang="en-GB" dirty="0"/>
          </a:p>
          <a:p>
            <a:r>
              <a:rPr lang="en-GB" dirty="0"/>
              <a:t>Write down:</a:t>
            </a:r>
          </a:p>
          <a:p>
            <a:pPr lvl="2"/>
            <a:r>
              <a:rPr lang="en-GB" dirty="0"/>
              <a:t>One thing you’ve learnt</a:t>
            </a:r>
          </a:p>
          <a:p>
            <a:pPr lvl="2"/>
            <a:r>
              <a:rPr lang="en-GB" dirty="0"/>
              <a:t>One question you have about what you have seen</a:t>
            </a:r>
          </a:p>
        </p:txBody>
      </p:sp>
    </p:spTree>
    <p:extLst>
      <p:ext uri="{BB962C8B-B14F-4D97-AF65-F5344CB8AC3E}">
        <p14:creationId xmlns:p14="http://schemas.microsoft.com/office/powerpoint/2010/main" val="3841057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B1DFF0-6B91-435C-8724-66D0385AD4D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55578" y="679151"/>
            <a:ext cx="927100" cy="342900"/>
          </a:xfrm>
        </p:spPr>
        <p:txBody>
          <a:bodyPr/>
          <a:lstStyle/>
          <a:p>
            <a:r>
              <a:rPr lang="en-GB" dirty="0"/>
              <a:t>2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43C1EE4-D38E-4B6A-898C-D6C11EA38C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6624" y="1577435"/>
            <a:ext cx="8881899" cy="3225800"/>
          </a:xfrm>
        </p:spPr>
        <p:txBody>
          <a:bodyPr/>
          <a:lstStyle/>
          <a:p>
            <a:r>
              <a:rPr lang="en-GB" dirty="0"/>
              <a:t>What is a social issue?</a:t>
            </a:r>
          </a:p>
          <a:p>
            <a:pPr lvl="1"/>
            <a:r>
              <a:rPr lang="en-GB" dirty="0"/>
              <a:t>Watch the second video clip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Based on what you’ve seen, what do you think the definition of a social issue is?</a:t>
            </a:r>
          </a:p>
          <a:p>
            <a:pPr lvl="1"/>
            <a:endParaRPr lang="en-GB" dirty="0"/>
          </a:p>
          <a:p>
            <a:r>
              <a:rPr lang="en-GB" dirty="0"/>
              <a:t>Write down your definition of a social issue.</a:t>
            </a:r>
          </a:p>
          <a:p>
            <a:pPr lvl="1"/>
            <a:r>
              <a:rPr lang="en-GB" dirty="0"/>
              <a:t>Why not share your social issue definition using #</a:t>
            </a:r>
            <a:r>
              <a:rPr lang="en-GB" dirty="0" err="1"/>
              <a:t>MyFirstGive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389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0763A5-2769-453E-BD61-6433471F39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20066" y="670273"/>
            <a:ext cx="1331506" cy="342900"/>
          </a:xfrm>
        </p:spPr>
        <p:txBody>
          <a:bodyPr/>
          <a:lstStyle/>
          <a:p>
            <a:r>
              <a:rPr lang="en-GB" dirty="0"/>
              <a:t>s 4 and 5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0DE2E12D-091C-40C3-84C3-D70B99FCC5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613" y="1982788"/>
            <a:ext cx="6761162" cy="3225800"/>
          </a:xfrm>
        </p:spPr>
        <p:txBody>
          <a:bodyPr/>
          <a:lstStyle/>
          <a:p>
            <a:r>
              <a:rPr lang="en-GB" dirty="0"/>
              <a:t>Identifying causes and make links</a:t>
            </a:r>
          </a:p>
          <a:p>
            <a:pPr lvl="1"/>
            <a:r>
              <a:rPr lang="en-GB" dirty="0"/>
              <a:t>Read or listen to the case study. 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Identify any social issues and write them in the boxes on your worksheet.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What are the causes of the social issues? What are the links between them?</a:t>
            </a:r>
          </a:p>
        </p:txBody>
      </p:sp>
      <p:pic>
        <p:nvPicPr>
          <p:cNvPr id="3" name="Picture 2">
            <a:hlinkClick r:id="rId2"/>
            <a:extLst>
              <a:ext uri="{FF2B5EF4-FFF2-40B4-BE49-F238E27FC236}">
                <a16:creationId xmlns:a16="http://schemas.microsoft.com/office/drawing/2014/main" id="{E685CB18-1080-4B1F-B931-3C9AA47BBC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554" y="2701504"/>
            <a:ext cx="4166841" cy="2115267"/>
          </a:xfrm>
          <a:prstGeom prst="rect">
            <a:avLst/>
          </a:prstGeom>
        </p:spPr>
      </p:pic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7C1FD902-F094-406F-ACC7-E933A2D95971}"/>
              </a:ext>
            </a:extLst>
          </p:cNvPr>
          <p:cNvSpPr txBox="1">
            <a:spLocks/>
          </p:cNvSpPr>
          <p:nvPr/>
        </p:nvSpPr>
        <p:spPr>
          <a:xfrm>
            <a:off x="7596553" y="4816771"/>
            <a:ext cx="4166841" cy="391817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>
                <a:solidFill>
                  <a:srgbClr val="52267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667" kern="1200">
                <a:solidFill>
                  <a:srgbClr val="52267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-479988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4"/>
              </a:buBlip>
              <a:defRPr sz="2667" kern="1200">
                <a:solidFill>
                  <a:srgbClr val="52267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500" b="0" dirty="0"/>
              <a:t>Click to follow link to case study on YouTube</a:t>
            </a:r>
          </a:p>
        </p:txBody>
      </p:sp>
    </p:spTree>
    <p:extLst>
      <p:ext uri="{BB962C8B-B14F-4D97-AF65-F5344CB8AC3E}">
        <p14:creationId xmlns:p14="http://schemas.microsoft.com/office/powerpoint/2010/main" val="1702264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A471B-0E9E-4F69-956C-07E3DA7B7C7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80364" y="679151"/>
            <a:ext cx="927100" cy="342900"/>
          </a:xfrm>
        </p:spPr>
        <p:txBody>
          <a:bodyPr/>
          <a:lstStyle/>
          <a:p>
            <a:r>
              <a:rPr lang="en-GB" dirty="0"/>
              <a:t>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8EFE9-A423-4C41-A446-F8F0257056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613" y="1982788"/>
            <a:ext cx="6761162" cy="3225800"/>
          </a:xfrm>
        </p:spPr>
        <p:txBody>
          <a:bodyPr/>
          <a:lstStyle/>
          <a:p>
            <a:r>
              <a:rPr lang="en-GB" dirty="0"/>
              <a:t>Which social issues can you identify in your community?</a:t>
            </a:r>
          </a:p>
          <a:p>
            <a:pPr lvl="1"/>
            <a:r>
              <a:rPr lang="en-GB" dirty="0"/>
              <a:t>Use the diagram on your worksheet to map out as many ideas as you can.</a:t>
            </a:r>
          </a:p>
          <a:p>
            <a:pPr lvl="1"/>
            <a:endParaRPr lang="en-GB" dirty="0"/>
          </a:p>
          <a:p>
            <a:r>
              <a:rPr lang="en-GB" dirty="0"/>
              <a:t>What’s my social issue?</a:t>
            </a:r>
          </a:p>
          <a:p>
            <a:pPr lvl="1"/>
            <a:r>
              <a:rPr lang="en-GB" dirty="0"/>
              <a:t>Decide on an issue that you’ll focus on as a priority.</a:t>
            </a:r>
          </a:p>
          <a:p>
            <a:pPr lvl="1"/>
            <a:endParaRPr lang="en-GB" dirty="0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86BF1192-3033-4FFA-A13C-95438A892EC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8057812"/>
                  </p:ext>
                </p:extLst>
              </p:nvPr>
            </p:nvGraphicFramePr>
            <p:xfrm>
              <a:off x="7528503" y="2251180"/>
              <a:ext cx="4187803" cy="2355639"/>
            </p:xfrm>
            <a:graphic>
              <a:graphicData uri="http://schemas.microsoft.com/office/powerpoint/2016/slidezoom">
                <pslz:sldZm>
                  <pslz:sldZmObj sldId="263" cId="1249508758">
                    <pslz:zmPr id="{71FCB6E4-994D-4C16-9E61-E807CD6436E1}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187803" cy="2355639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extLst>
                  <a:ext uri="{FF2B5EF4-FFF2-40B4-BE49-F238E27FC236}">
                    <a16:creationId xmlns:a16="http://schemas.microsoft.com/office/drawing/2014/main" id="{86BF1192-3033-4FFA-A13C-95438A892EC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28503" y="2251180"/>
                <a:ext cx="4187803" cy="2355639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ECF92D90-88D5-4B17-A775-C197CCDC48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998" y="4922797"/>
            <a:ext cx="1860811" cy="28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967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6CA26-191A-43DF-A201-B9E47AE3C2D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66296" y="679151"/>
            <a:ext cx="927100" cy="342900"/>
          </a:xfrm>
        </p:spPr>
        <p:txBody>
          <a:bodyPr/>
          <a:lstStyle/>
          <a:p>
            <a:r>
              <a:rPr lang="en-GB" dirty="0"/>
              <a:t>7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6954CAD-F038-42B7-81AA-4D08FD0EFC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</p:spPr>
        <p:txBody>
          <a:bodyPr/>
          <a:lstStyle/>
          <a:p>
            <a:r>
              <a:rPr lang="en-GB" dirty="0"/>
              <a:t>Who’s responsible?</a:t>
            </a:r>
          </a:p>
          <a:p>
            <a:pPr lvl="1"/>
            <a:r>
              <a:rPr lang="en-US" dirty="0"/>
              <a:t>Now you have chosen your social issue, write down how you think these different groups should address this social issue under normal circumstances.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BA3E54-5D98-406F-ADBF-675D1DA277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724" y="4405405"/>
            <a:ext cx="8122301" cy="59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706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A354A1E-6BF7-43C3-BA98-219737E914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Reflection</a:t>
            </a:r>
          </a:p>
          <a:p>
            <a:pPr lvl="1"/>
            <a:r>
              <a:rPr lang="en-GB" dirty="0"/>
              <a:t>List 2 reasons why it is important to offer support to people affected by this social issue.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Research and write down one interesting fact about your social issue.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5D1B27-B63E-43BD-BB0D-7B906405B16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118653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7205973-0EDB-4549-A4FF-9C9FB1A67D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87" r="3773"/>
          <a:stretch/>
        </p:blipFill>
        <p:spPr>
          <a:xfrm>
            <a:off x="0" y="328475"/>
            <a:ext cx="12192000" cy="6187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508758"/>
      </p:ext>
    </p:extLst>
  </p:cSld>
  <p:clrMapOvr>
    <a:masterClrMapping/>
  </p:clrMapOvr>
</p:sld>
</file>

<file path=ppt/theme/theme1.xml><?xml version="1.0" encoding="utf-8"?>
<a:theme xmlns:a="http://schemas.openxmlformats.org/drawingml/2006/main" name="Lesson 1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rst Give Template 2019" id="{1C954422-387D-4BEC-A82D-847259511FDB}" vid="{96D43A9F-2C21-447F-8AF7-710AE0A5FA70}"/>
    </a:ext>
  </a:extLst>
</a:theme>
</file>

<file path=ppt/theme/theme2.xml><?xml version="1.0" encoding="utf-8"?>
<a:theme xmlns:a="http://schemas.openxmlformats.org/drawingml/2006/main" name="FG Master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rst Give Template 2019" id="{1C954422-387D-4BEC-A82D-847259511FDB}" vid="{657280EB-DD57-4788-A75A-31A266E6327A}"/>
    </a:ext>
  </a:extLst>
</a:theme>
</file>

<file path=ppt/theme/theme3.xml><?xml version="1.0" encoding="utf-8"?>
<a:theme xmlns:a="http://schemas.openxmlformats.org/drawingml/2006/main" name="FG Master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rst Give Template 2019" id="{1C954422-387D-4BEC-A82D-847259511FDB}" vid="{DCC3C9D4-5801-4094-94FF-BC95D4FF2FA8}"/>
    </a:ext>
  </a:extLst>
</a:theme>
</file>

<file path=ppt/theme/theme4.xml><?xml version="1.0" encoding="utf-8"?>
<a:theme xmlns:a="http://schemas.openxmlformats.org/drawingml/2006/main" name="FG Master 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rst Give Template 2019" id="{1C954422-387D-4BEC-A82D-847259511FDB}" vid="{35B8D952-80D8-4C94-A2D2-1A89A4C8A086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rst Give Template 2019" id="{1C954422-387D-4BEC-A82D-847259511FDB}" vid="{C1177444-94D8-419C-8D8E-51420C4E7D43}"/>
    </a:ext>
  </a:extLst>
</a:theme>
</file>

<file path=ppt/theme/theme6.xml><?xml version="1.0" encoding="utf-8"?>
<a:theme xmlns:a="http://schemas.openxmlformats.org/drawingml/2006/main" name="Lesson 2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rst Give Template 2019" id="{1C954422-387D-4BEC-A82D-847259511FDB}" vid="{FCBDC6A6-9280-4F77-B3AB-42DC754E8E5A}"/>
    </a:ext>
  </a:extLst>
</a:theme>
</file>

<file path=ppt/theme/theme7.xml><?xml version="1.0" encoding="utf-8"?>
<a:theme xmlns:a="http://schemas.openxmlformats.org/drawingml/2006/main" name="FG Master 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rst Give Template 2019" id="{1C954422-387D-4BEC-A82D-847259511FDB}" vid="{35B8D952-80D8-4C94-A2D2-1A89A4C8A086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AF020D7BD07041A99ECB0738E5219C" ma:contentTypeVersion="12" ma:contentTypeDescription="Create a new document." ma:contentTypeScope="" ma:versionID="35d87f322b84e23ed9dbb6396c4f78c8">
  <xsd:schema xmlns:xsd="http://www.w3.org/2001/XMLSchema" xmlns:xs="http://www.w3.org/2001/XMLSchema" xmlns:p="http://schemas.microsoft.com/office/2006/metadata/properties" xmlns:ns2="c5b88a89-7724-4260-bf2f-092021e9d459" xmlns:ns3="cd53d762-1ef6-4e3a-a9c9-034b0df5b3d4" targetNamespace="http://schemas.microsoft.com/office/2006/metadata/properties" ma:root="true" ma:fieldsID="85f3f1edab61661b9a3360a1f8549f08" ns2:_="" ns3:_="">
    <xsd:import namespace="c5b88a89-7724-4260-bf2f-092021e9d459"/>
    <xsd:import namespace="cd53d762-1ef6-4e3a-a9c9-034b0df5b3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b88a89-7724-4260-bf2f-092021e9d4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53d762-1ef6-4e3a-a9c9-034b0df5b3d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2E7EB9-EC1B-4934-9DE2-F104D704BA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FA2CA0-6656-460E-AAAC-2E2B4DADCF7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7A54833-DD94-42AF-9268-63CEBA349E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b88a89-7724-4260-bf2f-092021e9d459"/>
    <ds:schemaRef ds:uri="cd53d762-1ef6-4e3a-a9c9-034b0df5b3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281</Words>
  <Application>Microsoft Office PowerPoint</Application>
  <PresentationFormat>Widescreen</PresentationFormat>
  <Paragraphs>42</Paragraphs>
  <Slides>8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arial (Body)</vt:lpstr>
      <vt:lpstr>Calibri</vt:lpstr>
      <vt:lpstr>Lesson 1 TITLE</vt:lpstr>
      <vt:lpstr>FG Master 1</vt:lpstr>
      <vt:lpstr>FG Master 2</vt:lpstr>
      <vt:lpstr>FG Master 3</vt:lpstr>
      <vt:lpstr>Custom Design</vt:lpstr>
      <vt:lpstr>Lesson 2 TITLE</vt:lpstr>
      <vt:lpstr>FG Master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Freya Shaw</dc:creator>
  <cp:lastModifiedBy>Isaac Jones</cp:lastModifiedBy>
  <cp:revision>57</cp:revision>
  <dcterms:created xsi:type="dcterms:W3CDTF">2019-08-14T14:28:47Z</dcterms:created>
  <dcterms:modified xsi:type="dcterms:W3CDTF">2021-01-14T11:24:30Z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0x0101002DAF020D7BD07041A99ECB0738E5219C</vt:lpwstr>
  </property>
</Properties>
</file>