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4"/>
    <p:sldMasterId id="2147483662" r:id="rId5"/>
    <p:sldMasterId id="2147483669" r:id="rId6"/>
    <p:sldMasterId id="2147483677" r:id="rId7"/>
    <p:sldMasterId id="2147483686" r:id="rId8"/>
    <p:sldMasterId id="2147483660" r:id="rId9"/>
  </p:sldMasterIdLst>
  <p:notesMasterIdLst>
    <p:notesMasterId r:id="rId16"/>
  </p:notesMasterIdLst>
  <p:sldIdLst>
    <p:sldId id="274" r:id="rId10"/>
    <p:sldId id="277" r:id="rId11"/>
    <p:sldId id="279" r:id="rId12"/>
    <p:sldId id="281" r:id="rId13"/>
    <p:sldId id="280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2785"/>
    <a:srgbClr val="F07850"/>
    <a:srgbClr val="B17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2FF0E8-D87C-4C44-896D-AA08145D8240}" v="3" dt="2021-01-07T12:45:53.7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33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10" Type="http://schemas.openxmlformats.org/officeDocument/2006/relationships/slide" Target="slides/slide1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aac Jones" userId="063ea86c-d924-4530-99f6-a18417319552" providerId="ADAL" clId="{AD2FF0E8-D87C-4C44-896D-AA08145D8240}"/>
    <pc:docChg chg="custSel modSld">
      <pc:chgData name="Isaac Jones" userId="063ea86c-d924-4530-99f6-a18417319552" providerId="ADAL" clId="{AD2FF0E8-D87C-4C44-896D-AA08145D8240}" dt="2021-01-07T12:48:31.497" v="447" actId="1076"/>
      <pc:docMkLst>
        <pc:docMk/>
      </pc:docMkLst>
      <pc:sldChg chg="addSp delSp modSp mod">
        <pc:chgData name="Isaac Jones" userId="063ea86c-d924-4530-99f6-a18417319552" providerId="ADAL" clId="{AD2FF0E8-D87C-4C44-896D-AA08145D8240}" dt="2021-01-07T12:48:31.497" v="447" actId="1076"/>
        <pc:sldMkLst>
          <pc:docMk/>
          <pc:sldMk cId="2947604674" sldId="277"/>
        </pc:sldMkLst>
        <pc:spChg chg="mod">
          <ac:chgData name="Isaac Jones" userId="063ea86c-d924-4530-99f6-a18417319552" providerId="ADAL" clId="{AD2FF0E8-D87C-4C44-896D-AA08145D8240}" dt="2021-01-07T12:47:26.159" v="442" actId="20577"/>
          <ac:spMkLst>
            <pc:docMk/>
            <pc:sldMk cId="2947604674" sldId="277"/>
            <ac:spMk id="5" creationId="{898E0B56-D9E5-4C94-A57C-77A17AECD601}"/>
          </ac:spMkLst>
        </pc:spChg>
        <pc:spChg chg="add del mod">
          <ac:chgData name="Isaac Jones" userId="063ea86c-d924-4530-99f6-a18417319552" providerId="ADAL" clId="{AD2FF0E8-D87C-4C44-896D-AA08145D8240}" dt="2021-01-07T12:45:41.999" v="375" actId="478"/>
          <ac:spMkLst>
            <pc:docMk/>
            <pc:sldMk cId="2947604674" sldId="277"/>
            <ac:spMk id="6" creationId="{EDE51BF5-7B32-40D5-A07B-D20599265D49}"/>
          </ac:spMkLst>
        </pc:spChg>
        <pc:picChg chg="add del mod">
          <ac:chgData name="Isaac Jones" userId="063ea86c-d924-4530-99f6-a18417319552" providerId="ADAL" clId="{AD2FF0E8-D87C-4C44-896D-AA08145D8240}" dt="2021-01-07T12:44:53.545" v="368" actId="478"/>
          <ac:picMkLst>
            <pc:docMk/>
            <pc:sldMk cId="2947604674" sldId="277"/>
            <ac:picMk id="4" creationId="{C57323CA-806F-4332-B535-6DEB744B19B0}"/>
          </ac:picMkLst>
        </pc:picChg>
        <pc:picChg chg="add mod ord">
          <ac:chgData name="Isaac Jones" userId="063ea86c-d924-4530-99f6-a18417319552" providerId="ADAL" clId="{AD2FF0E8-D87C-4C44-896D-AA08145D8240}" dt="2021-01-07T12:48:20.396" v="443" actId="1076"/>
          <ac:picMkLst>
            <pc:docMk/>
            <pc:sldMk cId="2947604674" sldId="277"/>
            <ac:picMk id="8" creationId="{E4C57857-48B1-40DE-A885-E6100DBE44FB}"/>
          </ac:picMkLst>
        </pc:picChg>
        <pc:picChg chg="add mod">
          <ac:chgData name="Isaac Jones" userId="063ea86c-d924-4530-99f6-a18417319552" providerId="ADAL" clId="{AD2FF0E8-D87C-4C44-896D-AA08145D8240}" dt="2021-01-07T12:48:31.497" v="447" actId="1076"/>
          <ac:picMkLst>
            <pc:docMk/>
            <pc:sldMk cId="2947604674" sldId="277"/>
            <ac:picMk id="10" creationId="{BA666AA9-F62F-4FEF-8E0C-4944EA797CCC}"/>
          </ac:picMkLst>
        </pc:picChg>
      </pc:sldChg>
      <pc:sldChg chg="modSp mod">
        <pc:chgData name="Isaac Jones" userId="063ea86c-d924-4530-99f6-a18417319552" providerId="ADAL" clId="{AD2FF0E8-D87C-4C44-896D-AA08145D8240}" dt="2021-01-06T14:54:07.219" v="278" actId="1036"/>
        <pc:sldMkLst>
          <pc:docMk/>
          <pc:sldMk cId="1134638505" sldId="279"/>
        </pc:sldMkLst>
        <pc:spChg chg="mod">
          <ac:chgData name="Isaac Jones" userId="063ea86c-d924-4530-99f6-a18417319552" providerId="ADAL" clId="{AD2FF0E8-D87C-4C44-896D-AA08145D8240}" dt="2021-01-06T14:53:35.010" v="270" actId="20577"/>
          <ac:spMkLst>
            <pc:docMk/>
            <pc:sldMk cId="1134638505" sldId="279"/>
            <ac:spMk id="3" creationId="{D9C6C464-C8B5-48DE-91B1-D3D83A68BD4A}"/>
          </ac:spMkLst>
        </pc:spChg>
        <pc:spChg chg="mod">
          <ac:chgData name="Isaac Jones" userId="063ea86c-d924-4530-99f6-a18417319552" providerId="ADAL" clId="{AD2FF0E8-D87C-4C44-896D-AA08145D8240}" dt="2021-01-06T14:52:24.348" v="71" actId="20577"/>
          <ac:spMkLst>
            <pc:docMk/>
            <pc:sldMk cId="1134638505" sldId="279"/>
            <ac:spMk id="4" creationId="{64D81D06-5560-46D5-A275-EAEE7554EF10}"/>
          </ac:spMkLst>
        </pc:spChg>
        <pc:picChg chg="mod">
          <ac:chgData name="Isaac Jones" userId="063ea86c-d924-4530-99f6-a18417319552" providerId="ADAL" clId="{AD2FF0E8-D87C-4C44-896D-AA08145D8240}" dt="2021-01-06T14:54:07.219" v="278" actId="1036"/>
          <ac:picMkLst>
            <pc:docMk/>
            <pc:sldMk cId="1134638505" sldId="279"/>
            <ac:picMk id="15" creationId="{F784BFDA-3AF2-4D02-9266-87AAC286026A}"/>
          </ac:picMkLst>
        </pc:picChg>
      </pc:sldChg>
      <pc:sldChg chg="addSp delSp modSp mod">
        <pc:chgData name="Isaac Jones" userId="063ea86c-d924-4530-99f6-a18417319552" providerId="ADAL" clId="{AD2FF0E8-D87C-4C44-896D-AA08145D8240}" dt="2021-01-06T14:54:34.517" v="298" actId="20577"/>
        <pc:sldMkLst>
          <pc:docMk/>
          <pc:sldMk cId="3075320138" sldId="281"/>
        </pc:sldMkLst>
        <pc:spChg chg="mod">
          <ac:chgData name="Isaac Jones" userId="063ea86c-d924-4530-99f6-a18417319552" providerId="ADAL" clId="{AD2FF0E8-D87C-4C44-896D-AA08145D8240}" dt="2021-01-06T14:54:34.517" v="298" actId="20577"/>
          <ac:spMkLst>
            <pc:docMk/>
            <pc:sldMk cId="3075320138" sldId="281"/>
            <ac:spMk id="2" creationId="{4C0EFE27-0F13-487A-87EF-C9075F94C3D7}"/>
          </ac:spMkLst>
        </pc:spChg>
        <pc:spChg chg="mod">
          <ac:chgData name="Isaac Jones" userId="063ea86c-d924-4530-99f6-a18417319552" providerId="ADAL" clId="{AD2FF0E8-D87C-4C44-896D-AA08145D8240}" dt="2021-01-06T14:54:26.922" v="297" actId="20577"/>
          <ac:spMkLst>
            <pc:docMk/>
            <pc:sldMk cId="3075320138" sldId="281"/>
            <ac:spMk id="3" creationId="{771BBF27-F540-48B8-B363-536CD8148469}"/>
          </ac:spMkLst>
        </pc:spChg>
        <pc:picChg chg="del mod">
          <ac:chgData name="Isaac Jones" userId="063ea86c-d924-4530-99f6-a18417319552" providerId="ADAL" clId="{AD2FF0E8-D87C-4C44-896D-AA08145D8240}" dt="2021-01-06T14:54:13.635" v="279" actId="478"/>
          <ac:picMkLst>
            <pc:docMk/>
            <pc:sldMk cId="3075320138" sldId="281"/>
            <ac:picMk id="6" creationId="{4035B50C-A7D5-45ED-8696-C0185A2DFEAF}"/>
          </ac:picMkLst>
        </pc:picChg>
        <pc:picChg chg="add mod">
          <ac:chgData name="Isaac Jones" userId="063ea86c-d924-4530-99f6-a18417319552" providerId="ADAL" clId="{AD2FF0E8-D87C-4C44-896D-AA08145D8240}" dt="2021-01-06T14:54:18.962" v="295" actId="1036"/>
          <ac:picMkLst>
            <pc:docMk/>
            <pc:sldMk cId="3075320138" sldId="281"/>
            <ac:picMk id="7" creationId="{326F9C63-0AA8-4DA4-8691-CDCE7AF7457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C6589-CF4B-4059-B682-03415A46EA7B}" type="datetimeFigureOut">
              <a:rPr lang="en-GB" smtClean="0"/>
              <a:t>07/01/2021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0B51D-58B4-4FB3-AD5C-F4C7EC254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2414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1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CBA53C-FD01-4482-8B93-AA5CF36E393E}"/>
              </a:ext>
            </a:extLst>
          </p:cNvPr>
          <p:cNvSpPr txBox="1">
            <a:spLocks/>
          </p:cNvSpPr>
          <p:nvPr userDrawn="1"/>
        </p:nvSpPr>
        <p:spPr>
          <a:xfrm>
            <a:off x="641209" y="2057775"/>
            <a:ext cx="8590263" cy="2742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1" i="0" u="none" strike="noStrike" kern="120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What are the social issues affecting our community?</a:t>
            </a:r>
          </a:p>
        </p:txBody>
      </p:sp>
    </p:spTree>
    <p:extLst>
      <p:ext uri="{BB962C8B-B14F-4D97-AF65-F5344CB8AC3E}">
        <p14:creationId xmlns:p14="http://schemas.microsoft.com/office/powerpoint/2010/main" val="2547770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Pre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C9573B9-7E6D-4B54-9A4F-0A24A8AC916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CE1A206-E681-4136-8977-E69237F3384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FCD405E4-C768-4320-B0BF-03BEC4CED8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58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Pres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0FF6CDD-957D-4AA7-AEE1-11D2AA04F0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4D170DE4-36BF-4569-8AA7-2C7389CB28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242636E-BEDD-41F3-9154-335C6EC7761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056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c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84845B8-16FD-48A9-BA38-6C6F569F79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51CCF6F-42D3-4977-B1FA-CE76DA91F7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FAD76C1-1789-498B-AAF5-05960C765CB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480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Resea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4AF66D7-5CD2-46D6-8E80-3AFC1727E58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759A7E5-39F6-416A-89C2-CA1C4F8EC26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C156B41D-5769-4E08-AE15-50F0D61365B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6002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Respo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A2A9E7D-F05A-4B70-904C-776F837812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C574C02A-E518-4BCB-8C84-313C6BD222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F3259BC0-B677-426F-9441-BE4AD13DAED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3824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V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D7173E2-6866-4790-BFCA-FDB3B98F1C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844F27E-0EB7-4035-9941-33B213B34B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358490FC-4525-40A6-ADE9-3C05ED4ED8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5619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974189-1E64-4EF4-A132-E9038AB6AF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E7F595DB-450E-439D-9DE8-07309AF7FE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315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CB10E7-FF04-4392-B950-40351F1640C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3753F9B2-4DC7-44E3-97A5-2572D36179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1760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Lis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DCC4E9-BFDA-440D-B529-6531E772B8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1EDC7AB-2461-4D08-A966-CEE263909D8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058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B3F006-AABC-49A5-AE5F-8053E6D18E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430544D-D6EF-4256-BF93-720712AAF3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49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Disc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2452815-C669-40A5-B035-BE37EA7F5F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847908"/>
            <a:ext cx="12185593" cy="1010093"/>
          </a:xfrm>
          <a:prstGeom prst="rect">
            <a:avLst/>
          </a:prstGeom>
        </p:spPr>
      </p:pic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42C830C-1CE7-416B-9F32-EF78FD7811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B3DD0C03-DCAE-47F5-93F0-4E21B6267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478355">
              <a:spcBef>
                <a:spcPts val="500"/>
              </a:spcBef>
              <a:buFontTx/>
              <a:buBlip>
                <a:blip r:embed="rId3"/>
              </a:buBlip>
              <a:tabLst>
                <a:tab pos="476239" algn="l"/>
              </a:tabLst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</a:p>
        </p:txBody>
      </p:sp>
    </p:spTree>
    <p:extLst>
      <p:ext uri="{BB962C8B-B14F-4D97-AF65-F5344CB8AC3E}">
        <p14:creationId xmlns:p14="http://schemas.microsoft.com/office/powerpoint/2010/main" val="3314840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c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7FA669-E389-46B6-AD9D-7D7E544FC1D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2934A144-001D-444C-9E19-EEF9EF018BF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2993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sear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98B79F-76ED-4788-A55C-8BEA36B5276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C39F4643-1FA3-4824-9EBF-A9B65E431D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4159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Wa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>
            <a:extLst>
              <a:ext uri="{FF2B5EF4-FFF2-40B4-BE49-F238E27FC236}">
                <a16:creationId xmlns:a16="http://schemas.microsoft.com/office/drawing/2014/main" id="{BAE660C9-2CE3-470A-B97C-8CACA11BF5D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447281" y="1982088"/>
            <a:ext cx="4559300" cy="322580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1E5C6A7-3B1F-4AAA-BDB9-FDC14F76D1D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6"/>
            <a:ext cx="12192000" cy="1010624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9059FDA2-4FBB-4CEE-9767-1007E32581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01955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- Refl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06D02F04-240E-436B-9C02-6AEE8C43A9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239" y="3842764"/>
            <a:ext cx="3670812" cy="17020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88ABF11-0F13-4371-98C6-14CCE28A779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847377"/>
            <a:ext cx="12192003" cy="1010624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091B304-911A-4551-967A-2DB54AE64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59430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- Refl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FCA289C7-5CF1-4D4A-86CD-874F5C68BE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88ABF11-0F13-4371-98C6-14CCE28A779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5847377"/>
            <a:ext cx="12192003" cy="1010624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8091B304-911A-4551-967A-2DB54AE641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38160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727810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46588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8BB71066-E015-4341-A9DF-F95D70E7D306}"/>
              </a:ext>
            </a:extLst>
          </p:cNvPr>
          <p:cNvSpPr txBox="1">
            <a:spLocks/>
          </p:cNvSpPr>
          <p:nvPr userDrawn="1"/>
        </p:nvSpPr>
        <p:spPr>
          <a:xfrm>
            <a:off x="667150" y="2579437"/>
            <a:ext cx="8519380" cy="2742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67" b="1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62C3E2-233A-4F8E-A975-1C8D7ED3E0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50" y="2848474"/>
            <a:ext cx="8112125" cy="27424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07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93522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sson 2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1DCBA53C-FD01-4482-8B93-AA5CF36E393E}"/>
              </a:ext>
            </a:extLst>
          </p:cNvPr>
          <p:cNvSpPr txBox="1">
            <a:spLocks/>
          </p:cNvSpPr>
          <p:nvPr userDrawn="1"/>
        </p:nvSpPr>
        <p:spPr>
          <a:xfrm>
            <a:off x="667150" y="2579437"/>
            <a:ext cx="8519380" cy="27424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67" b="1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Which charities are addressing social issues in our community?</a:t>
            </a:r>
          </a:p>
        </p:txBody>
      </p:sp>
    </p:spTree>
    <p:extLst>
      <p:ext uri="{BB962C8B-B14F-4D97-AF65-F5344CB8AC3E}">
        <p14:creationId xmlns:p14="http://schemas.microsoft.com/office/powerpoint/2010/main" val="1797433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81B0AFD-50A7-4AB3-8CC2-6CB62F0A2D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7E5CB76-4DC2-44B4-8C37-313CDE7F3C4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0921C61F-B90E-4C9F-AC12-0E83725CA9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086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Prep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4893C34-55AC-4F81-8CE2-BC1DB68688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AF2026C-0B77-47B8-845F-AB1EE09CB3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EA00A1-FD77-417E-872E-43E474DFCF7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1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Pres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2C022BD-1ECF-4822-9F8D-CD9BDB373E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62456D43-759C-4BD5-83FA-B95DBC72B0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CD48FF79-6EEC-4038-929B-40858EEF70F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73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75162BA-ED78-45A1-8D3A-E55F89FC35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56F0E216-E44B-42C9-9E0F-EF7C20EDC5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524C6393-4369-4772-9F3D-6D29D8D19F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5151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Wat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8B69A6-0544-4E74-A4B3-CBA7FBE025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7F95C3E-2AC5-4662-BB79-CB7386460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03D8276-E637-463C-8024-0ED459DE7B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075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- Refl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27F95C3E-2AC5-4662-BB79-CB73864601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2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/>
          </a:p>
        </p:txBody>
      </p:sp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303D8276-E637-463C-8024-0ED459DE7B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</a:defRPr>
            </a:lvl1pPr>
          </a:lstStyle>
          <a:p>
            <a:pPr lvl="0"/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C063A31-5256-42AF-83F9-B7D19D1374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477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- 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FF33C59-076E-4609-A75A-5225BA3AC3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47377"/>
            <a:ext cx="12192000" cy="1010624"/>
          </a:xfrm>
          <a:prstGeom prst="rect">
            <a:avLst/>
          </a:prstGeom>
        </p:spPr>
      </p:pic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039EC088-BB40-47C0-A21C-E87BCDD3A7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82724" y="1982087"/>
            <a:ext cx="6760829" cy="3225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buNone/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-479988">
              <a:buFontTx/>
              <a:buBlip>
                <a:blip r:embed="rId3"/>
              </a:buBlip>
              <a:defRPr sz="2667">
                <a:solidFill>
                  <a:srgbClr val="52267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Bullets</a:t>
            </a:r>
            <a:endParaRPr lang="en-US" dirty="0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A450D0A4-67DD-45B9-80A3-D72BA7FBA8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64287" y="679151"/>
            <a:ext cx="927100" cy="3429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 b="0">
                <a:solidFill>
                  <a:srgbClr val="F0785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4594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1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image" Target="../media/image17.png"/><Relationship Id="rId5" Type="http://schemas.openxmlformats.org/officeDocument/2006/relationships/slideLayout" Target="../slideLayouts/slideLayout20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20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122C90F-2836-4608-9FA8-067F60AC589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0805" cy="685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300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465F16C-DB56-4784-83C2-6FDE8425F99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2"/>
            <a:ext cx="12192000" cy="6859344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E43EE886-434F-428A-98B0-7AC27FB11AD1}"/>
              </a:ext>
            </a:extLst>
          </p:cNvPr>
          <p:cNvSpPr txBox="1">
            <a:spLocks/>
          </p:cNvSpPr>
          <p:nvPr userDrawn="1"/>
        </p:nvSpPr>
        <p:spPr>
          <a:xfrm>
            <a:off x="640056" y="1069821"/>
            <a:ext cx="6066801" cy="36416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47006A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882E4F1-3A90-4B21-B9D6-AD31482FCD31}"/>
              </a:ext>
            </a:extLst>
          </p:cNvPr>
          <p:cNvSpPr txBox="1"/>
          <p:nvPr userDrawn="1"/>
        </p:nvSpPr>
        <p:spPr>
          <a:xfrm>
            <a:off x="1172680" y="641529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solidFill>
                  <a:srgbClr val="F078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823260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89" r:id="rId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1" kern="1200">
          <a:solidFill>
            <a:srgbClr val="522674"/>
          </a:solidFill>
          <a:latin typeface="arial (Body)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522674"/>
          </a:solidFill>
          <a:latin typeface="arial (Body)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750DC16E-F6DA-4E88-BF6B-558EBA19FB0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2"/>
            <a:ext cx="12192000" cy="685934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B4E60CB-EFBD-4B86-AB26-AD7D7A35E48F}"/>
              </a:ext>
            </a:extLst>
          </p:cNvPr>
          <p:cNvSpPr txBox="1"/>
          <p:nvPr userDrawn="1"/>
        </p:nvSpPr>
        <p:spPr>
          <a:xfrm>
            <a:off x="1172680" y="641529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367064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indent="0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67B7EF7-41C8-4E25-BA4A-F7226DD47BC4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611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CAFA92A-7F13-4E26-9F3A-5FC6B1EEB734}"/>
              </a:ext>
            </a:extLst>
          </p:cNvPr>
          <p:cNvSpPr txBox="1"/>
          <p:nvPr userDrawn="1"/>
        </p:nvSpPr>
        <p:spPr>
          <a:xfrm>
            <a:off x="1172680" y="641529"/>
            <a:ext cx="4461721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solidFill>
                  <a:srgbClr val="EA613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</a:t>
            </a:r>
          </a:p>
        </p:txBody>
      </p:sp>
    </p:spTree>
    <p:extLst>
      <p:ext uri="{BB962C8B-B14F-4D97-AF65-F5344CB8AC3E}">
        <p14:creationId xmlns:p14="http://schemas.microsoft.com/office/powerpoint/2010/main" val="171325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8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3631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CC335E0C-E8F3-4FFE-AFA0-36A4CE69338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2"/>
            <a:ext cx="12190805" cy="6858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821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2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E1B75DA-940A-4725-A122-41D40ACB93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7150" y="2693726"/>
            <a:ext cx="8322105" cy="2742451"/>
          </a:xfrm>
        </p:spPr>
        <p:txBody>
          <a:bodyPr/>
          <a:lstStyle/>
          <a:p>
            <a:r>
              <a:rPr lang="en-GB" dirty="0"/>
              <a:t>What is being done currently to help communities?</a:t>
            </a:r>
          </a:p>
        </p:txBody>
      </p:sp>
    </p:spTree>
    <p:extLst>
      <p:ext uri="{BB962C8B-B14F-4D97-AF65-F5344CB8AC3E}">
        <p14:creationId xmlns:p14="http://schemas.microsoft.com/office/powerpoint/2010/main" val="2287412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4C57857-48B1-40DE-A885-E6100DBE44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68412" y="2887693"/>
            <a:ext cx="5180919" cy="2432036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B6E4E8-7521-43DF-A72B-9589C63B274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6296" y="679151"/>
            <a:ext cx="927100" cy="342900"/>
          </a:xfrm>
        </p:spPr>
        <p:txBody>
          <a:bodyPr/>
          <a:lstStyle/>
          <a:p>
            <a:r>
              <a:rPr lang="en-GB" dirty="0"/>
              <a:t>2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898E0B56-D9E5-4C94-A57C-77A17AECD6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4867" y="1635858"/>
            <a:ext cx="7238913" cy="3225800"/>
          </a:xfrm>
        </p:spPr>
        <p:txBody>
          <a:bodyPr/>
          <a:lstStyle/>
          <a:p>
            <a:r>
              <a:rPr lang="en-GB" dirty="0"/>
              <a:t>Looking back – who’s responsible?</a:t>
            </a:r>
          </a:p>
          <a:p>
            <a:pPr lvl="1"/>
            <a:r>
              <a:rPr lang="en-US" dirty="0"/>
              <a:t>What social issue did you choose last lesson?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Look back at the groups you thought about last lesson.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Use the internet to research one action each group is taking right now. Your answers should relate to your chosen social issue.</a:t>
            </a:r>
          </a:p>
          <a:p>
            <a:pPr lvl="1"/>
            <a:endParaRPr lang="en-US" dirty="0"/>
          </a:p>
        </p:txBody>
      </p:sp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BA666AA9-F62F-4FEF-8E0C-4944EA797C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2322" y="4167085"/>
            <a:ext cx="3292356" cy="93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604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6C464-C8B5-48DE-91B1-D3D83A68BD4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What are charities doing?</a:t>
            </a:r>
          </a:p>
          <a:p>
            <a:pPr lvl="1"/>
            <a:r>
              <a:rPr lang="en-GB" dirty="0"/>
              <a:t>Use the guidance on your worksheet to find 3 charities which tackle your social issue. 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Look at their websites and try to answer the questions on your worksheet for each of your three charities.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D81D06-5560-46D5-A275-EAEE7554EF1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10023" y="679151"/>
            <a:ext cx="1847575" cy="342900"/>
          </a:xfrm>
        </p:spPr>
        <p:txBody>
          <a:bodyPr/>
          <a:lstStyle/>
          <a:p>
            <a:r>
              <a:rPr lang="en-GB" dirty="0"/>
              <a:t>s 4 and 5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4" name="Slide Zoom 13">
                <a:extLst>
                  <a:ext uri="{FF2B5EF4-FFF2-40B4-BE49-F238E27FC236}">
                    <a16:creationId xmlns:a16="http://schemas.microsoft.com/office/drawing/2014/main" id="{51A4CC73-7784-4E82-9231-7EBC5DA5DF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65041685"/>
                  </p:ext>
                </p:extLst>
              </p:nvPr>
            </p:nvGraphicFramePr>
            <p:xfrm>
              <a:off x="7597200" y="2238961"/>
              <a:ext cx="4231248" cy="2380077"/>
            </p:xfrm>
            <a:graphic>
              <a:graphicData uri="http://schemas.microsoft.com/office/powerpoint/2016/slidezoom">
                <pslz:sldZm>
                  <pslz:sldZmObj sldId="280" cId="1886943781">
                    <pslz:zmPr id="{CD7C6283-DDA5-4A27-8652-13CB95B653DB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231248" cy="2380077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4" name="Slide Zoom 13">
                <a:extLst>
                  <a:ext uri="{FF2B5EF4-FFF2-40B4-BE49-F238E27FC236}">
                    <a16:creationId xmlns:a16="http://schemas.microsoft.com/office/drawing/2014/main" id="{51A4CC73-7784-4E82-9231-7EBC5DA5DF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97200" y="2238961"/>
                <a:ext cx="4231248" cy="2380077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15" name="Picture 14">
            <a:extLst>
              <a:ext uri="{FF2B5EF4-FFF2-40B4-BE49-F238E27FC236}">
                <a16:creationId xmlns:a16="http://schemas.microsoft.com/office/drawing/2014/main" id="{F784BFDA-3AF2-4D02-9266-87AAC28602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80668" y="4645672"/>
            <a:ext cx="1864311" cy="30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63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0EFE27-0F13-487A-87EF-C9075F94C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Reflection</a:t>
            </a:r>
          </a:p>
          <a:p>
            <a:pPr lvl="1"/>
            <a:r>
              <a:rPr lang="en-GB" dirty="0"/>
              <a:t>In your research and in your day to day you will see things that groups or individuals have been doing to </a:t>
            </a:r>
            <a:r>
              <a:rPr lang="en-GB"/>
              <a:t>help others.</a:t>
            </a:r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Think about the top two things you’ve seen in your research, in real life, in the news or on social media recently.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1BBF27-F540-48B8-B363-536CD81484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866296" y="679151"/>
            <a:ext cx="927100" cy="342900"/>
          </a:xfrm>
        </p:spPr>
        <p:txBody>
          <a:bodyPr/>
          <a:lstStyle/>
          <a:p>
            <a:r>
              <a:rPr lang="en-GB" dirty="0"/>
              <a:t>6</a:t>
            </a: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CF89233D-9EAF-49F8-ABEF-757627AA445D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37361252"/>
                  </p:ext>
                </p:extLst>
              </p:nvPr>
            </p:nvGraphicFramePr>
            <p:xfrm>
              <a:off x="7434639" y="2147521"/>
              <a:ext cx="4556370" cy="2562958"/>
            </p:xfrm>
            <a:graphic>
              <a:graphicData uri="http://schemas.microsoft.com/office/powerpoint/2016/slidezoom">
                <pslz:sldZm>
                  <pslz:sldZmObj sldId="282" cId="85852085">
                    <pslz:zmPr id="{C206304F-8512-44EE-8198-38D94BDF053E}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4556370" cy="2562958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extLst>
                  <a:ext uri="{FF2B5EF4-FFF2-40B4-BE49-F238E27FC236}">
                    <a16:creationId xmlns:a16="http://schemas.microsoft.com/office/drawing/2014/main" id="{CF89233D-9EAF-49F8-ABEF-757627AA445D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434639" y="2147521"/>
                <a:ext cx="4556370" cy="2562958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326F9C63-0AA8-4DA4-8691-CDCE7AF745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80668" y="4761086"/>
            <a:ext cx="1864311" cy="30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32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45400700-CC7C-458C-AE48-DA1FD0420A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053" y="0"/>
            <a:ext cx="101558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6943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6FC818-ECBE-4827-9B79-6E5F597091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013" y="571643"/>
            <a:ext cx="11107974" cy="5714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2085"/>
      </p:ext>
    </p:extLst>
  </p:cSld>
  <p:clrMapOvr>
    <a:masterClrMapping/>
  </p:clrMapOvr>
</p:sld>
</file>

<file path=ppt/theme/theme1.xml><?xml version="1.0" encoding="utf-8"?>
<a:theme xmlns:a="http://schemas.openxmlformats.org/drawingml/2006/main" name="Lesson 1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96D43A9F-2C21-447F-8AF7-710AE0A5FA70}"/>
    </a:ext>
  </a:extLst>
</a:theme>
</file>

<file path=ppt/theme/theme2.xml><?xml version="1.0" encoding="utf-8"?>
<a:theme xmlns:a="http://schemas.openxmlformats.org/drawingml/2006/main" name="FG Master 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657280EB-DD57-4788-A75A-31A266E6327A}"/>
    </a:ext>
  </a:extLst>
</a:theme>
</file>

<file path=ppt/theme/theme3.xml><?xml version="1.0" encoding="utf-8"?>
<a:theme xmlns:a="http://schemas.openxmlformats.org/drawingml/2006/main" name="FG Master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DCC3C9D4-5801-4094-94FF-BC95D4FF2FA8}"/>
    </a:ext>
  </a:extLst>
</a:theme>
</file>

<file path=ppt/theme/theme4.xml><?xml version="1.0" encoding="utf-8"?>
<a:theme xmlns:a="http://schemas.openxmlformats.org/drawingml/2006/main" name="FG Master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35B8D952-80D8-4C94-A2D2-1A89A4C8A086}"/>
    </a:ext>
  </a:extLst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C1177444-94D8-419C-8D8E-51420C4E7D43}"/>
    </a:ext>
  </a:extLst>
</a:theme>
</file>

<file path=ppt/theme/theme6.xml><?xml version="1.0" encoding="utf-8"?>
<a:theme xmlns:a="http://schemas.openxmlformats.org/drawingml/2006/main" name="Lesson 2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irst Give Template 2019" id="{1C954422-387D-4BEC-A82D-847259511FDB}" vid="{FCBDC6A6-9280-4F77-B3AB-42DC754E8E5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AF020D7BD07041A99ECB0738E5219C" ma:contentTypeVersion="12" ma:contentTypeDescription="Create a new document." ma:contentTypeScope="" ma:versionID="35d87f322b84e23ed9dbb6396c4f78c8">
  <xsd:schema xmlns:xsd="http://www.w3.org/2001/XMLSchema" xmlns:xs="http://www.w3.org/2001/XMLSchema" xmlns:p="http://schemas.microsoft.com/office/2006/metadata/properties" xmlns:ns2="c5b88a89-7724-4260-bf2f-092021e9d459" xmlns:ns3="cd53d762-1ef6-4e3a-a9c9-034b0df5b3d4" targetNamespace="http://schemas.microsoft.com/office/2006/metadata/properties" ma:root="true" ma:fieldsID="85f3f1edab61661b9a3360a1f8549f08" ns2:_="" ns3:_="">
    <xsd:import namespace="c5b88a89-7724-4260-bf2f-092021e9d459"/>
    <xsd:import namespace="cd53d762-1ef6-4e3a-a9c9-034b0df5b3d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b88a89-7724-4260-bf2f-092021e9d4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3d762-1ef6-4e3a-a9c9-034b0df5b3d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C7B95BC-0822-48DA-A234-1185671F02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b88a89-7724-4260-bf2f-092021e9d459"/>
    <ds:schemaRef ds:uri="cd53d762-1ef6-4e3a-a9c9-034b0df5b3d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2E7EB9-EC1B-4934-9DE2-F104D704BA0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BFA2CA0-6656-460E-AAAC-2E2B4DADCF7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156</Words>
  <Application>Microsoft Office PowerPoint</Application>
  <PresentationFormat>Widescreen</PresentationFormat>
  <Paragraphs>18</Paragraphs>
  <Slides>6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(Body)</vt:lpstr>
      <vt:lpstr>Calibri</vt:lpstr>
      <vt:lpstr>Lesson 1 TITLE</vt:lpstr>
      <vt:lpstr>FG Master 1</vt:lpstr>
      <vt:lpstr>FG Master 2</vt:lpstr>
      <vt:lpstr>FG Master 3</vt:lpstr>
      <vt:lpstr>Custom Design</vt:lpstr>
      <vt:lpstr>Lesson 2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Freya Shaw</dc:creator>
  <cp:lastModifiedBy>Isaac Jones</cp:lastModifiedBy>
  <cp:revision>58</cp:revision>
  <dcterms:created xsi:type="dcterms:W3CDTF">2019-08-14T14:28:47Z</dcterms:created>
  <dcterms:modified xsi:type="dcterms:W3CDTF">2021-01-07T12:48:40Z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0x0101002DAF020D7BD07041A99ECB0738E5219C</vt:lpwstr>
  </property>
</Properties>
</file>