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94" r:id="rId5"/>
    <p:sldMasterId id="2147483662" r:id="rId6"/>
    <p:sldMasterId id="2147483669" r:id="rId7"/>
    <p:sldMasterId id="2147483677" r:id="rId8"/>
    <p:sldMasterId id="2147483686" r:id="rId9"/>
    <p:sldMasterId id="2147483660" r:id="rId10"/>
  </p:sldMasterIdLst>
  <p:notesMasterIdLst>
    <p:notesMasterId r:id="rId20"/>
  </p:notesMasterIdLst>
  <p:sldIdLst>
    <p:sldId id="291" r:id="rId11"/>
    <p:sldId id="283" r:id="rId12"/>
    <p:sldId id="284" r:id="rId13"/>
    <p:sldId id="287" r:id="rId14"/>
    <p:sldId id="288" r:id="rId15"/>
    <p:sldId id="289" r:id="rId16"/>
    <p:sldId id="290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850"/>
    <a:srgbClr val="B17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C6589-CF4B-4059-B682-03415A46EA7B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0B51D-58B4-4FB3-AD5C-F4C7EC2548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1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0B51D-58B4-4FB3-AD5C-F4C7EC2548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8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BA53C-FD01-4482-8B93-AA5CF36E393E}"/>
              </a:ext>
            </a:extLst>
          </p:cNvPr>
          <p:cNvSpPr txBox="1">
            <a:spLocks/>
          </p:cNvSpPr>
          <p:nvPr userDrawn="1"/>
        </p:nvSpPr>
        <p:spPr>
          <a:xfrm>
            <a:off x="641209" y="2057775"/>
            <a:ext cx="8590263" cy="274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7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are the social issues affecting our community?</a:t>
            </a:r>
          </a:p>
        </p:txBody>
      </p:sp>
    </p:spTree>
    <p:extLst>
      <p:ext uri="{BB962C8B-B14F-4D97-AF65-F5344CB8AC3E}">
        <p14:creationId xmlns:p14="http://schemas.microsoft.com/office/powerpoint/2010/main" val="254777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Evalu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F33C59-076E-4609-A75A-5225BA3AC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9EC088-BB40-47C0-A21C-E87BCDD3A7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450D0A4-67DD-45B9-80A3-D72BA7FBA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5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Pre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573B9-7E6D-4B54-9A4F-0A24A8AC9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E1A206-E681-4136-8977-E69237F338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CD405E4-C768-4320-B0BF-03BEC4CED8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584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F6CDD-957D-4AA7-AEE1-11D2AA04F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D170DE4-36BF-4569-8AA7-2C7389CB2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242636E-BEDD-41F3-9154-335C6EC776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05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Rec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845B8-16FD-48A9-BA38-6C6F569F7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51CCF6F-42D3-4977-B1FA-CE76DA91F7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FAD76C1-1789-498B-AAF5-05960C765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8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F66D7-5CD2-46D6-8E80-3AFC1727E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59A7E5-39F6-416A-89C2-CA1C4F8EC2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156B41D-5769-4E08-AE15-50F0D6136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00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Resp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A9E7D-F05A-4B70-904C-776F837812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74C02A-E518-4BCB-8C84-313C6BD222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F3259BC0-B677-426F-9441-BE4AD13DAE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38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V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7173E2-6866-4790-BFCA-FDB3B98F1C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6"/>
            <a:ext cx="12192000" cy="101062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844F27E-0EB7-4035-9941-33B213B34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58490FC-4525-40A6-ADE9-3C05ED4ED8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619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Disc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74189-1E64-4EF4-A132-E9038AB6A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7F595DB-450E-439D-9DE8-07309AF7F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315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Evalu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B10E7-FF04-4392-B950-40351F164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753F9B2-4DC7-44E3-97A5-2572D3617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60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Li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DCC4E9-BFDA-440D-B529-6531E772B8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1EDC7AB-2461-4D08-A966-CEE263909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05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BA53C-FD01-4482-8B93-AA5CF36E393E}"/>
              </a:ext>
            </a:extLst>
          </p:cNvPr>
          <p:cNvSpPr txBox="1">
            <a:spLocks/>
          </p:cNvSpPr>
          <p:nvPr userDrawn="1"/>
        </p:nvSpPr>
        <p:spPr>
          <a:xfrm>
            <a:off x="641209" y="2057775"/>
            <a:ext cx="8590263" cy="274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7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What can I do to help my community?</a:t>
            </a:r>
          </a:p>
        </p:txBody>
      </p:sp>
    </p:spTree>
    <p:extLst>
      <p:ext uri="{BB962C8B-B14F-4D97-AF65-F5344CB8AC3E}">
        <p14:creationId xmlns:p14="http://schemas.microsoft.com/office/powerpoint/2010/main" val="19470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3F006-AABC-49A5-AE5F-8053E6D18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430544D-D6EF-4256-BF93-720712AAF3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49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Rec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FA669-E389-46B6-AD9D-7D7E544FC1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6"/>
            <a:ext cx="12192000" cy="101062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934A144-001D-444C-9E19-EEF9EF018B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993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98B79F-76ED-4788-A55C-8BEA36B527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39F4643-1FA3-4824-9EBF-A9B65E431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15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5C6A7-3B1F-4AAA-BDB9-FDC14F76D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6"/>
            <a:ext cx="12192000" cy="1010624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059FDA2-4FBB-4CEE-9767-1007E3258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195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Resp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E660C9-2CE3-470A-B97C-8CACA11BF5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281" y="1982088"/>
            <a:ext cx="4559300" cy="32258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059FDA2-4FBB-4CEE-9767-1007E32581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634B2-6B35-4C65-8165-67A3745B36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47377"/>
            <a:ext cx="12192001" cy="10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2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Refl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6D02F04-240E-436B-9C02-6AEE8C43A9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39" y="3842764"/>
            <a:ext cx="3670812" cy="17020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8ABF11-0F13-4371-98C6-14CCE28A77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847377"/>
            <a:ext cx="12192003" cy="1010624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91B304-911A-4551-967A-2DB54AE641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594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- Refl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A289C7-5CF1-4D4A-86CD-874F5C68B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ABF11-0F13-4371-98C6-14CCE28A77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847377"/>
            <a:ext cx="12192003" cy="1010624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091B304-911A-4551-967A-2DB54AE641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38160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278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658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B71066-E015-4341-A9DF-F95D70E7D306}"/>
              </a:ext>
            </a:extLst>
          </p:cNvPr>
          <p:cNvSpPr txBox="1">
            <a:spLocks/>
          </p:cNvSpPr>
          <p:nvPr userDrawn="1"/>
        </p:nvSpPr>
        <p:spPr>
          <a:xfrm>
            <a:off x="667150" y="2579437"/>
            <a:ext cx="8519380" cy="274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67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2C3E2-233A-4F8E-A975-1C8D7ED3E0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7150" y="2848474"/>
            <a:ext cx="8112125" cy="274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7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52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2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BA53C-FD01-4482-8B93-AA5CF36E393E}"/>
              </a:ext>
            </a:extLst>
          </p:cNvPr>
          <p:cNvSpPr txBox="1">
            <a:spLocks/>
          </p:cNvSpPr>
          <p:nvPr userDrawn="1"/>
        </p:nvSpPr>
        <p:spPr>
          <a:xfrm>
            <a:off x="667150" y="2579437"/>
            <a:ext cx="8519380" cy="274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7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Which charities are addressing social issues in our community?</a:t>
            </a:r>
          </a:p>
        </p:txBody>
      </p:sp>
    </p:spTree>
    <p:extLst>
      <p:ext uri="{BB962C8B-B14F-4D97-AF65-F5344CB8AC3E}">
        <p14:creationId xmlns:p14="http://schemas.microsoft.com/office/powerpoint/2010/main" val="179743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Disc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452815-C669-40A5-B035-BE37EA7F5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847908"/>
            <a:ext cx="12185593" cy="101009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2C830C-1CE7-416B-9F32-EF78FD781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DD0C03-DCAE-47F5-93F0-4E21B62670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478355">
              <a:spcBef>
                <a:spcPts val="500"/>
              </a:spcBef>
              <a:buFontTx/>
              <a:buBlip>
                <a:blip r:embed="rId3"/>
              </a:buBlip>
              <a:tabLst>
                <a:tab pos="476239" algn="l"/>
              </a:tabLst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</a:p>
        </p:txBody>
      </p:sp>
    </p:spTree>
    <p:extLst>
      <p:ext uri="{BB962C8B-B14F-4D97-AF65-F5344CB8AC3E}">
        <p14:creationId xmlns:p14="http://schemas.microsoft.com/office/powerpoint/2010/main" val="331484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1B0AFD-50A7-4AB3-8CC2-6CB62F0A2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7E5CB76-4DC2-44B4-8C37-313CDE7F3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921C61F-B90E-4C9F-AC12-0E83725CA9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08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re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893C34-55AC-4F81-8CE2-BC1DB6868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AF2026C-0B77-47B8-845F-AB1EE09CB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BEA00A1-FD77-417E-872E-43E474DFCF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2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C022BD-1ECF-4822-9F8D-CD9BDB373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456D43-759C-4BD5-83FA-B95DBC72B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D48FF79-6EEC-4038-929B-40858EEF7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2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5162BA-ED78-45A1-8D3A-E55F89FC3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6F0E216-E44B-42C9-9E0F-EF7C20EDC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24C6393-4369-4772-9F3D-6D29D8D19F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5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Wat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B69A6-0544-4E74-A4B3-CBA7FBE02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F95C3E-2AC5-4662-BB79-CB7386460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3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03D8276-E637-463C-8024-0ED459DE7B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75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Refl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F95C3E-2AC5-4662-BB79-CB7386460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982087"/>
            <a:ext cx="6760829" cy="322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l">
              <a:buNone/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479988">
              <a:buFontTx/>
              <a:buBlip>
                <a:blip r:embed="rId2"/>
              </a:buBlip>
              <a:defRPr sz="2667">
                <a:solidFill>
                  <a:srgbClr val="5226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03D8276-E637-463C-8024-0ED459DE7B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4287" y="679151"/>
            <a:ext cx="927100" cy="342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0">
                <a:solidFill>
                  <a:srgbClr val="F07850"/>
                </a:solidFill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63A31-5256-42AF-83F9-B7D19D1374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377"/>
            <a:ext cx="12192000" cy="101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122C90F-2836-4608-9FA8-067F60AC5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05" cy="68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5F1A4686-0DFC-4CD1-A4D0-0AD36AD902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"/>
            <a:ext cx="12192000" cy="685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9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465F16C-DB56-4784-83C2-6FDE8425F99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"/>
            <a:ext cx="12192000" cy="685934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3EE886-434F-428A-98B0-7AC27FB11AD1}"/>
              </a:ext>
            </a:extLst>
          </p:cNvPr>
          <p:cNvSpPr txBox="1">
            <a:spLocks/>
          </p:cNvSpPr>
          <p:nvPr userDrawn="1"/>
        </p:nvSpPr>
        <p:spPr>
          <a:xfrm>
            <a:off x="640056" y="1069821"/>
            <a:ext cx="6066801" cy="3641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700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2E4F1-3A90-4B21-B9D6-AD31482FCD31}"/>
              </a:ext>
            </a:extLst>
          </p:cNvPr>
          <p:cNvSpPr txBox="1"/>
          <p:nvPr userDrawn="1"/>
        </p:nvSpPr>
        <p:spPr>
          <a:xfrm>
            <a:off x="1172680" y="641529"/>
            <a:ext cx="44617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F07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82326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89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rgbClr val="522674"/>
          </a:solidFill>
          <a:latin typeface="arial (Body)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22674"/>
          </a:solidFill>
          <a:latin typeface="arial (Body)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0DC16E-F6DA-4E88-BF6B-558EBA19FB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2"/>
            <a:ext cx="12192000" cy="6859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4E60CB-EFBD-4B86-AB26-AD7D7A35E48F}"/>
              </a:ext>
            </a:extLst>
          </p:cNvPr>
          <p:cNvSpPr txBox="1"/>
          <p:nvPr userDrawn="1"/>
        </p:nvSpPr>
        <p:spPr>
          <a:xfrm>
            <a:off x="1172680" y="641529"/>
            <a:ext cx="44617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67064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7B7EF7-41C8-4E25-BA4A-F7226DD47BC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1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FA92A-7F13-4E26-9F3A-5FC6B1EEB734}"/>
              </a:ext>
            </a:extLst>
          </p:cNvPr>
          <p:cNvSpPr txBox="1"/>
          <p:nvPr userDrawn="1"/>
        </p:nvSpPr>
        <p:spPr>
          <a:xfrm>
            <a:off x="1172680" y="641529"/>
            <a:ext cx="44617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dirty="0">
                <a:solidFill>
                  <a:srgbClr val="EA61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71325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93" r:id="rId8"/>
    <p:sldLayoutId id="2147483685" r:id="rId9"/>
    <p:sldLayoutId id="2147483688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B5097A8-26EB-4E34-BE6E-9955EF9C5E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2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5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person, laptop, man, sitting&#10;&#10;Description automatically generated">
            <a:extLst>
              <a:ext uri="{FF2B5EF4-FFF2-40B4-BE49-F238E27FC236}">
                <a16:creationId xmlns:a16="http://schemas.microsoft.com/office/drawing/2014/main" id="{50C4944C-AE67-4D26-B5E2-044C5C7E7B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EAB92-113E-4A53-A942-26C2915C9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Looking back</a:t>
            </a:r>
          </a:p>
          <a:p>
            <a:pPr lvl="1"/>
            <a:r>
              <a:rPr lang="en-GB" dirty="0"/>
              <a:t>Think about the examples you researched last lesson. What was your favourite one and why?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Type your answer onto your worksheet.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9A2B-B9B1-407C-B9A0-A7CF4EA4B1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6296" y="679151"/>
            <a:ext cx="927100" cy="342900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645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0F18-D9AC-4A5A-B4AE-055AEE69A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Read the social action examples</a:t>
            </a:r>
          </a:p>
          <a:p>
            <a:pPr lvl="1"/>
            <a:r>
              <a:rPr lang="en-GB" dirty="0"/>
              <a:t>Based on these examples, what do you think social action is?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Social action is: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C55BF-7F69-4A12-8D9B-E357DB6047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6296" y="679151"/>
            <a:ext cx="927100" cy="342900"/>
          </a:xfrm>
        </p:spPr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E74C9-BAD4-4693-A74F-7737B5E7C0F7}"/>
              </a:ext>
            </a:extLst>
          </p:cNvPr>
          <p:cNvSpPr txBox="1"/>
          <p:nvPr/>
        </p:nvSpPr>
        <p:spPr>
          <a:xfrm>
            <a:off x="582724" y="4110499"/>
            <a:ext cx="6242304" cy="12005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 defTabSz="914377">
              <a:lnSpc>
                <a:spcPct val="90000"/>
              </a:lnSpc>
              <a:spcBef>
                <a:spcPts val="500"/>
              </a:spcBef>
            </a:pPr>
            <a:r>
              <a:rPr lang="en-GB" sz="2650" dirty="0">
                <a:solidFill>
                  <a:srgbClr val="EA613F"/>
                </a:solidFill>
                <a:latin typeface="Arial"/>
                <a:cs typeface="Arial"/>
              </a:rPr>
              <a:t>Practical action taken to make a positive change in society. For example, fundraising or raising awareness.</a:t>
            </a:r>
            <a:endParaRPr lang="en-GB" sz="2667" dirty="0">
              <a:solidFill>
                <a:srgbClr val="EA61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74DB269B-15C9-48A7-98C2-1E29A3FFD3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4032909"/>
                  </p:ext>
                </p:extLst>
              </p:nvPr>
            </p:nvGraphicFramePr>
            <p:xfrm>
              <a:off x="8243668" y="1880487"/>
              <a:ext cx="3048000" cy="1714500"/>
            </p:xfrm>
            <a:graphic>
              <a:graphicData uri="http://schemas.microsoft.com/office/powerpoint/2016/slidezoom">
                <pslz:sldZm>
                  <pslz:sldZmObj sldId="285" cId="3196018406">
                    <pslz:zmPr id="{96FC76F6-E0B8-4BEF-9972-22726D55490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74DB269B-15C9-48A7-98C2-1E29A3FFD3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3668" y="1880487"/>
                <a:ext cx="3048000" cy="1714500"/>
              </a:xfrm>
              <a:prstGeom prst="rect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D33ADF3A-05C4-4E05-8A9D-75FBD18FC6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138726"/>
                  </p:ext>
                </p:extLst>
              </p:nvPr>
            </p:nvGraphicFramePr>
            <p:xfrm>
              <a:off x="8243668" y="3711233"/>
              <a:ext cx="3048000" cy="1714500"/>
            </p:xfrm>
            <a:graphic>
              <a:graphicData uri="http://schemas.microsoft.com/office/powerpoint/2016/slidezoom">
                <pslz:sldZm>
                  <pslz:sldZmObj sldId="286" cId="627241639">
                    <pslz:zmPr id="{450E6053-A3E8-4DD3-B975-E311F98F621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D33ADF3A-05C4-4E05-8A9D-75FBD18FC6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3668" y="3711233"/>
                <a:ext cx="3048000" cy="1714500"/>
              </a:xfrm>
              <a:prstGeom prst="rect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E406AE-59B6-46C9-8BE7-1BADCDDF0438}"/>
              </a:ext>
            </a:extLst>
          </p:cNvPr>
          <p:cNvSpPr txBox="1">
            <a:spLocks/>
          </p:cNvSpPr>
          <p:nvPr/>
        </p:nvSpPr>
        <p:spPr>
          <a:xfrm>
            <a:off x="8243668" y="5541979"/>
            <a:ext cx="3048000" cy="38422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5226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rgbClr val="5226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47998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667" kern="1200">
                <a:solidFill>
                  <a:srgbClr val="5226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1500" dirty="0"/>
              <a:t>Click on images to enlarge</a:t>
            </a:r>
          </a:p>
        </p:txBody>
      </p:sp>
    </p:spTree>
    <p:extLst>
      <p:ext uri="{BB962C8B-B14F-4D97-AF65-F5344CB8AC3E}">
        <p14:creationId xmlns:p14="http://schemas.microsoft.com/office/powerpoint/2010/main" val="4576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0F18-D9AC-4A5A-B4AE-055AEE69A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makes social action successful?</a:t>
            </a:r>
          </a:p>
          <a:p>
            <a:pPr lvl="1"/>
            <a:r>
              <a:rPr lang="en-GB" dirty="0"/>
              <a:t>Answer the 3 questions on your worksheet about the case studies you have read.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C55BF-7F69-4A12-8D9B-E357DB6047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4432" y="679151"/>
            <a:ext cx="927100" cy="342900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74DB269B-15C9-48A7-98C2-1E29A3FFD3C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4041498"/>
                  </p:ext>
                </p:extLst>
              </p:nvPr>
            </p:nvGraphicFramePr>
            <p:xfrm>
              <a:off x="8243668" y="1880487"/>
              <a:ext cx="3048000" cy="1714500"/>
            </p:xfrm>
            <a:graphic>
              <a:graphicData uri="http://schemas.microsoft.com/office/powerpoint/2016/slidezoom">
                <pslz:sldZm>
                  <pslz:sldZmObj sldId="285" cId="3196018406">
                    <pslz:zmPr id="{96FC76F6-E0B8-4BEF-9972-22726D55490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extLst>
                  <a:ext uri="{FF2B5EF4-FFF2-40B4-BE49-F238E27FC236}">
                    <a16:creationId xmlns:a16="http://schemas.microsoft.com/office/drawing/2014/main" id="{74DB269B-15C9-48A7-98C2-1E29A3FFD3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43668" y="1880487"/>
                <a:ext cx="3048000" cy="1714500"/>
              </a:xfrm>
              <a:prstGeom prst="rect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Slide Zoom 8">
                <a:extLst>
                  <a:ext uri="{FF2B5EF4-FFF2-40B4-BE49-F238E27FC236}">
                    <a16:creationId xmlns:a16="http://schemas.microsoft.com/office/drawing/2014/main" id="{D33ADF3A-05C4-4E05-8A9D-75FBD18FC6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7732732"/>
                  </p:ext>
                </p:extLst>
              </p:nvPr>
            </p:nvGraphicFramePr>
            <p:xfrm>
              <a:off x="8243668" y="3711233"/>
              <a:ext cx="3048000" cy="1714500"/>
            </p:xfrm>
            <a:graphic>
              <a:graphicData uri="http://schemas.microsoft.com/office/powerpoint/2016/slidezoom">
                <pslz:sldZm>
                  <pslz:sldZmObj sldId="286" cId="627241639">
                    <pslz:zmPr id="{450E6053-A3E8-4DD3-B975-E311F98F621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Slide Zoom 8">
                <a:extLst>
                  <a:ext uri="{FF2B5EF4-FFF2-40B4-BE49-F238E27FC236}">
                    <a16:creationId xmlns:a16="http://schemas.microsoft.com/office/drawing/2014/main" id="{D33ADF3A-05C4-4E05-8A9D-75FBD18FC6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3668" y="3711233"/>
                <a:ext cx="3048000" cy="1714500"/>
              </a:xfrm>
              <a:prstGeom prst="rect">
                <a:avLst/>
              </a:prstGeom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mc:Fallback>
      </mc:AlternateContent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E406AE-59B6-46C9-8BE7-1BADCDDF0438}"/>
              </a:ext>
            </a:extLst>
          </p:cNvPr>
          <p:cNvSpPr txBox="1">
            <a:spLocks/>
          </p:cNvSpPr>
          <p:nvPr/>
        </p:nvSpPr>
        <p:spPr>
          <a:xfrm>
            <a:off x="8243668" y="5541979"/>
            <a:ext cx="3048000" cy="38422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5226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667" kern="1200">
                <a:solidFill>
                  <a:srgbClr val="5226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-479988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2667" kern="1200">
                <a:solidFill>
                  <a:srgbClr val="5226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GB" sz="1500" dirty="0"/>
              <a:t>Click on images to enlarge</a:t>
            </a:r>
          </a:p>
        </p:txBody>
      </p:sp>
    </p:spTree>
    <p:extLst>
      <p:ext uri="{BB962C8B-B14F-4D97-AF65-F5344CB8AC3E}">
        <p14:creationId xmlns:p14="http://schemas.microsoft.com/office/powerpoint/2010/main" val="325884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7C1C7826-2A54-4181-908D-4C30AD4CEA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5089"/>
          <a:stretch>
            <a:fillRect/>
          </a:stretch>
        </p:blipFill>
        <p:spPr>
          <a:xfrm>
            <a:off x="7746132" y="2164968"/>
            <a:ext cx="3863144" cy="273325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8651B-8035-4897-AB08-A7FA81A1A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724" y="1816100"/>
            <a:ext cx="6760829" cy="3225800"/>
          </a:xfrm>
        </p:spPr>
        <p:txBody>
          <a:bodyPr/>
          <a:lstStyle/>
          <a:p>
            <a:r>
              <a:rPr lang="en-GB" dirty="0"/>
              <a:t>#</a:t>
            </a:r>
            <a:r>
              <a:rPr lang="en-GB" dirty="0" err="1"/>
              <a:t>MyFirstGive</a:t>
            </a:r>
            <a:endParaRPr lang="en-GB" dirty="0"/>
          </a:p>
          <a:p>
            <a:pPr lvl="1"/>
            <a:r>
              <a:rPr lang="en-GB" dirty="0"/>
              <a:t>We want you to take part in the First Give – Helping from Home competition for a chance to win </a:t>
            </a:r>
            <a:r>
              <a:rPr lang="en-GB" b="1" dirty="0"/>
              <a:t>£1,000 </a:t>
            </a:r>
            <a:r>
              <a:rPr lang="en-GB" dirty="0"/>
              <a:t>for a charity of your choice.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Read the instructions on your worksheet, and remember to share your social action with us using #</a:t>
            </a:r>
            <a:r>
              <a:rPr lang="en-GB" dirty="0" err="1"/>
              <a:t>MyFirstGive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BA712-6DB0-4857-A153-40B31AE32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6296" y="679151"/>
            <a:ext cx="927100" cy="342900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199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FAD3D6-6D11-4C0B-9294-65E62A34D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Planning your social action</a:t>
            </a:r>
          </a:p>
          <a:p>
            <a:pPr lvl="1"/>
            <a:r>
              <a:rPr lang="en-GB" dirty="0"/>
              <a:t>Follow the instructions on your worksheet to plan your social action.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Thinking about what you want to achieve will help you to be more effective. Be specific when deciding what you are going to do.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93616-950A-4237-9F14-6C28C9CB74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2423" y="679151"/>
            <a:ext cx="927100" cy="342900"/>
          </a:xfrm>
        </p:spPr>
        <p:txBody>
          <a:bodyPr/>
          <a:lstStyle/>
          <a:p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8037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7CA7-DE87-48DE-ACAF-F5F27DE4C8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now?</a:t>
            </a:r>
          </a:p>
          <a:p>
            <a:pPr lvl="1"/>
            <a:r>
              <a:rPr lang="en-GB" dirty="0"/>
              <a:t>Now to carry out your social action plan!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Make sure you follow the guidance on your worksheet to do this safely.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Share what you’ve done with us – we are really looking forward to hearing about it!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A4D08-512A-46A0-ACCD-BEDCCECCB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0023" y="679151"/>
            <a:ext cx="1425545" cy="342900"/>
          </a:xfrm>
        </p:spPr>
        <p:txBody>
          <a:bodyPr/>
          <a:lstStyle/>
          <a:p>
            <a:r>
              <a:rPr lang="en-GB" dirty="0"/>
              <a:t>s 7 and 8</a:t>
            </a:r>
          </a:p>
        </p:txBody>
      </p:sp>
      <p:pic>
        <p:nvPicPr>
          <p:cNvPr id="10" name="Picture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A7C78BD6-C639-44ED-960A-2BED3DA43E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3553" y="923578"/>
            <a:ext cx="4659152" cy="4659152"/>
          </a:xfrm>
        </p:spPr>
      </p:pic>
    </p:spTree>
    <p:extLst>
      <p:ext uri="{BB962C8B-B14F-4D97-AF65-F5344CB8AC3E}">
        <p14:creationId xmlns:p14="http://schemas.microsoft.com/office/powerpoint/2010/main" val="336822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C6AEF7-2EFA-485E-A3FF-368C783C5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67" y="1399892"/>
            <a:ext cx="9250066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1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0B09CC-8812-4FEA-9370-4D91FC0A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3" y="780680"/>
            <a:ext cx="9202434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41639"/>
      </p:ext>
    </p:extLst>
  </p:cSld>
  <p:clrMapOvr>
    <a:masterClrMapping/>
  </p:clrMapOvr>
</p:sld>
</file>

<file path=ppt/theme/theme1.xml><?xml version="1.0" encoding="utf-8"?>
<a:theme xmlns:a="http://schemas.openxmlformats.org/drawingml/2006/main" name="Lesson 1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Give Template 2019" id="{1C954422-387D-4BEC-A82D-847259511FDB}" vid="{96D43A9F-2C21-447F-8AF7-710AE0A5FA70}"/>
    </a:ext>
  </a:extLst>
</a:theme>
</file>

<file path=ppt/theme/theme2.xml><?xml version="1.0" encoding="utf-8"?>
<a:theme xmlns:a="http://schemas.openxmlformats.org/drawingml/2006/main" name="1_Lesson 1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Give Template 2019" id="{1C954422-387D-4BEC-A82D-847259511FDB}" vid="{96D43A9F-2C21-447F-8AF7-710AE0A5FA70}"/>
    </a:ext>
  </a:extLst>
</a:theme>
</file>

<file path=ppt/theme/theme3.xml><?xml version="1.0" encoding="utf-8"?>
<a:theme xmlns:a="http://schemas.openxmlformats.org/drawingml/2006/main" name="FG Master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Give Template 2019" id="{1C954422-387D-4BEC-A82D-847259511FDB}" vid="{657280EB-DD57-4788-A75A-31A266E6327A}"/>
    </a:ext>
  </a:extLst>
</a:theme>
</file>

<file path=ppt/theme/theme4.xml><?xml version="1.0" encoding="utf-8"?>
<a:theme xmlns:a="http://schemas.openxmlformats.org/drawingml/2006/main" name="FG Master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Give Template 2019" id="{1C954422-387D-4BEC-A82D-847259511FDB}" vid="{DCC3C9D4-5801-4094-94FF-BC95D4FF2FA8}"/>
    </a:ext>
  </a:extLst>
</a:theme>
</file>

<file path=ppt/theme/theme5.xml><?xml version="1.0" encoding="utf-8"?>
<a:theme xmlns:a="http://schemas.openxmlformats.org/drawingml/2006/main" name="FG Master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Give Template 2019" id="{1C954422-387D-4BEC-A82D-847259511FDB}" vid="{35B8D952-80D8-4C94-A2D2-1A89A4C8A086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Give Template 2019" id="{1C954422-387D-4BEC-A82D-847259511FDB}" vid="{C1177444-94D8-419C-8D8E-51420C4E7D43}"/>
    </a:ext>
  </a:extLst>
</a:theme>
</file>

<file path=ppt/theme/theme7.xml><?xml version="1.0" encoding="utf-8"?>
<a:theme xmlns:a="http://schemas.openxmlformats.org/drawingml/2006/main" name="Lesson 2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Give Template 2019" id="{1C954422-387D-4BEC-A82D-847259511FDB}" vid="{FCBDC6A6-9280-4F77-B3AB-42DC754E8E5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F020D7BD07041A99ECB0738E5219C" ma:contentTypeVersion="12" ma:contentTypeDescription="Create a new document." ma:contentTypeScope="" ma:versionID="35d87f322b84e23ed9dbb6396c4f78c8">
  <xsd:schema xmlns:xsd="http://www.w3.org/2001/XMLSchema" xmlns:xs="http://www.w3.org/2001/XMLSchema" xmlns:p="http://schemas.microsoft.com/office/2006/metadata/properties" xmlns:ns2="c5b88a89-7724-4260-bf2f-092021e9d459" xmlns:ns3="cd53d762-1ef6-4e3a-a9c9-034b0df5b3d4" targetNamespace="http://schemas.microsoft.com/office/2006/metadata/properties" ma:root="true" ma:fieldsID="85f3f1edab61661b9a3360a1f8549f08" ns2:_="" ns3:_="">
    <xsd:import namespace="c5b88a89-7724-4260-bf2f-092021e9d459"/>
    <xsd:import namespace="cd53d762-1ef6-4e3a-a9c9-034b0df5b3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88a89-7724-4260-bf2f-092021e9d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3d762-1ef6-4e3a-a9c9-034b0df5b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21CDB-4C7B-43F9-B9C3-C712F7EF1886}"/>
</file>

<file path=customXml/itemProps2.xml><?xml version="1.0" encoding="utf-8"?>
<ds:datastoreItem xmlns:ds="http://schemas.openxmlformats.org/officeDocument/2006/customXml" ds:itemID="{5C2E7EB9-EC1B-4934-9DE2-F104D704B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A2CA0-6656-460E-AAAC-2E2B4DADCF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243</Words>
  <Application>Microsoft Office PowerPoint</Application>
  <PresentationFormat>Widescreen</PresentationFormat>
  <Paragraphs>34</Paragraphs>
  <Slides>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(Body)</vt:lpstr>
      <vt:lpstr>Calibri</vt:lpstr>
      <vt:lpstr>Lesson 1 TITLE</vt:lpstr>
      <vt:lpstr>1_Lesson 1 TITLE</vt:lpstr>
      <vt:lpstr>FG Master 1</vt:lpstr>
      <vt:lpstr>FG Master 2</vt:lpstr>
      <vt:lpstr>FG Master 3</vt:lpstr>
      <vt:lpstr>Custom Design</vt:lpstr>
      <vt:lpstr>Lesson 2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Shaw</dc:creator>
  <cp:lastModifiedBy>Isaac Jones</cp:lastModifiedBy>
  <cp:revision>59</cp:revision>
  <dcterms:created xsi:type="dcterms:W3CDTF">2019-08-14T14:28:47Z</dcterms:created>
  <dcterms:modified xsi:type="dcterms:W3CDTF">2021-01-06T15:01:09Z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0x0101002DAF020D7BD07041A99ECB0738E5219C</vt:lpwstr>
  </property>
</Properties>
</file>