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notesSlides/notesSlide1.xml" ContentType="application/vnd.openxmlformats-officedocument.presentationml.notesSlide+xml"/>
  <Override PartName="/ppt/slideLayouts/slideLayout21.xml" ContentType="application/vnd.openxmlformats-officedocument.presentationml.slideLayout+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6.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9" r:id="rId3"/>
    <p:sldMasterId id="2147483677" r:id="rId4"/>
    <p:sldMasterId id="2147483686" r:id="rId5"/>
  </p:sldMasterIdLst>
  <p:notesMasterIdLst>
    <p:notesMasterId r:id="rId15"/>
  </p:notesMasterIdLst>
  <p:sldIdLst>
    <p:sldId id="267" r:id="rId6"/>
    <p:sldId id="258" r:id="rId7"/>
    <p:sldId id="259" r:id="rId8"/>
    <p:sldId id="260" r:id="rId9"/>
    <p:sldId id="261" r:id="rId10"/>
    <p:sldId id="262" r:id="rId11"/>
    <p:sldId id="264" r:id="rId12"/>
    <p:sldId id="265"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59" d="100"/>
          <a:sy n="59" d="100"/>
        </p:scale>
        <p:origin x="40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customXml" Target="../customXml/item2.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443E2B-EDE0-499E-A577-28C2B3784364}" type="datetimeFigureOut">
              <a:rPr lang="en-GB" smtClean="0"/>
              <a:t>14/08/2023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E47A64-6CBF-40B0-AA35-77DFBB26F2BE}" type="slidenum">
              <a:rPr lang="en-GB" smtClean="0"/>
              <a:t>‹#›</a:t>
            </a:fld>
            <a:endParaRPr lang="en-GB"/>
          </a:p>
        </p:txBody>
      </p:sp>
    </p:spTree>
    <p:extLst>
      <p:ext uri="{BB962C8B-B14F-4D97-AF65-F5344CB8AC3E}">
        <p14:creationId xmlns:p14="http://schemas.microsoft.com/office/powerpoint/2010/main" val="2074629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1800" b="1" i="0" u="none" strike="noStrike" baseline="0">
                <a:solidFill>
                  <a:srgbClr val="3D3C3B"/>
                </a:solidFill>
                <a:latin typeface="Poppins-Bold"/>
              </a:rPr>
              <a:t>Safeguarding: </a:t>
            </a:r>
            <a:r>
              <a:rPr lang="en-GB" sz="1800" b="0" i="0" u="none" strike="noStrike" baseline="0">
                <a:solidFill>
                  <a:srgbClr val="3D3C3B"/>
                </a:solidFill>
                <a:latin typeface="Poppins-Regular"/>
              </a:rPr>
              <a:t>During the course of this lesson students are asked to discuss social issues. We strongly recommend setting clear ground rules around how to discuss such issues sensitively. Students in your class may have been directly or indirectly affected by the social issues being discussed, and in some cases, students may make a disclosure which should be reported through your school’s safeguarding procedures.</a:t>
            </a:r>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90B51D-58B4-4FB3-AD5C-F4C7EC25486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7896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Recommended social issue definition: “Social issues are problems that affect members of a community or society as a whole”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90B51D-58B4-4FB3-AD5C-F4C7EC25486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3769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2.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3.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4.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5.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4.png"/><Relationship Id="rId1" Type="http://schemas.openxmlformats.org/officeDocument/2006/relationships/slideMaster" Target="../slideMasters/slideMaster4.xml"/><Relationship Id="rId4" Type="http://schemas.openxmlformats.org/officeDocument/2006/relationships/image" Target="../media/image19.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1.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esson 1 title">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DCBA53C-FD01-4482-8B93-AA5CF36E393E}"/>
              </a:ext>
            </a:extLst>
          </p:cNvPr>
          <p:cNvSpPr txBox="1">
            <a:spLocks/>
          </p:cNvSpPr>
          <p:nvPr userDrawn="1"/>
        </p:nvSpPr>
        <p:spPr>
          <a:xfrm>
            <a:off x="641209" y="2057775"/>
            <a:ext cx="8590263" cy="2742451"/>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r>
              <a:rPr kumimoji="0" lang="en-US" sz="5067" b="1" i="0" u="none" strike="noStrike" kern="1200" cap="none" spc="0" normalizeH="0" baseline="0" noProof="0">
                <a:ln>
                  <a:noFill/>
                </a:ln>
                <a:solidFill>
                  <a:sysClr val="window" lastClr="FFFFFF"/>
                </a:solidFill>
                <a:effectLst/>
                <a:uLnTx/>
                <a:uFillTx/>
                <a:latin typeface="Arial"/>
                <a:ea typeface="+mj-ea"/>
                <a:cs typeface="+mj-cs"/>
              </a:rPr>
              <a:t>What are the social issues affecting our community?</a:t>
            </a:r>
          </a:p>
        </p:txBody>
      </p:sp>
    </p:spTree>
    <p:extLst>
      <p:ext uri="{BB962C8B-B14F-4D97-AF65-F5344CB8AC3E}">
        <p14:creationId xmlns:p14="http://schemas.microsoft.com/office/powerpoint/2010/main" val="3628070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 Presen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0FF6CDD-957D-4AA7-AEE1-11D2AA04F03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47377"/>
            <a:ext cx="12192000" cy="1010624"/>
          </a:xfrm>
          <a:prstGeom prst="rect">
            <a:avLst/>
          </a:prstGeom>
        </p:spPr>
      </p:pic>
      <p:sp>
        <p:nvSpPr>
          <p:cNvPr id="8" name="Text Placeholder 8">
            <a:extLst>
              <a:ext uri="{FF2B5EF4-FFF2-40B4-BE49-F238E27FC236}">
                <a16:creationId xmlns:a16="http://schemas.microsoft.com/office/drawing/2014/main" id="{EB6474FA-DA4B-4117-968E-E1E57460C89B}"/>
              </a:ext>
            </a:extLst>
          </p:cNvPr>
          <p:cNvSpPr>
            <a:spLocks noGrp="1"/>
          </p:cNvSpPr>
          <p:nvPr>
            <p:ph type="body" sz="quarter" idx="11"/>
          </p:nvPr>
        </p:nvSpPr>
        <p:spPr>
          <a:xfrm>
            <a:off x="3363747" y="681286"/>
            <a:ext cx="927100" cy="342900"/>
          </a:xfrm>
          <a:prstGeom prst="rect">
            <a:avLst/>
          </a:prstGeom>
        </p:spPr>
        <p:txBody>
          <a:bodyPr/>
          <a:lstStyle>
            <a:lvl1pPr marL="0" indent="0">
              <a:buNone/>
              <a:defRPr sz="2133" b="0">
                <a:solidFill>
                  <a:srgbClr val="EA613F"/>
                </a:solidFill>
                <a:latin typeface="Arial" panose="020B0604020202020204" pitchFamily="34" charset="0"/>
                <a:cs typeface="Arial" panose="020B0604020202020204" pitchFamily="34" charset="0"/>
              </a:defRPr>
            </a:lvl1pPr>
          </a:lstStyle>
          <a:p>
            <a:pPr lvl="0"/>
            <a:endParaRPr lang="en-GB"/>
          </a:p>
        </p:txBody>
      </p:sp>
      <p:sp>
        <p:nvSpPr>
          <p:cNvPr id="10" name="Text Placeholder 2">
            <a:extLst>
              <a:ext uri="{FF2B5EF4-FFF2-40B4-BE49-F238E27FC236}">
                <a16:creationId xmlns:a16="http://schemas.microsoft.com/office/drawing/2014/main" id="{4D170DE4-36BF-4569-8AA7-2C7389CB288A}"/>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3"/>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spTree>
    <p:extLst>
      <p:ext uri="{BB962C8B-B14F-4D97-AF65-F5344CB8AC3E}">
        <p14:creationId xmlns:p14="http://schemas.microsoft.com/office/powerpoint/2010/main" val="1658932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 Recall">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84845B8-16FD-48A9-BA38-6C6F569F79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47377"/>
            <a:ext cx="12192000" cy="1010624"/>
          </a:xfrm>
          <a:prstGeom prst="rect">
            <a:avLst/>
          </a:prstGeom>
        </p:spPr>
      </p:pic>
      <p:sp>
        <p:nvSpPr>
          <p:cNvPr id="7" name="Text Placeholder 8">
            <a:extLst>
              <a:ext uri="{FF2B5EF4-FFF2-40B4-BE49-F238E27FC236}">
                <a16:creationId xmlns:a16="http://schemas.microsoft.com/office/drawing/2014/main" id="{046B7271-7173-4AFA-BBA4-3069EEE0B1D2}"/>
              </a:ext>
            </a:extLst>
          </p:cNvPr>
          <p:cNvSpPr>
            <a:spLocks noGrp="1"/>
          </p:cNvSpPr>
          <p:nvPr>
            <p:ph type="body" sz="quarter" idx="11"/>
          </p:nvPr>
        </p:nvSpPr>
        <p:spPr>
          <a:xfrm>
            <a:off x="3363747" y="681286"/>
            <a:ext cx="927100" cy="342900"/>
          </a:xfrm>
          <a:prstGeom prst="rect">
            <a:avLst/>
          </a:prstGeom>
        </p:spPr>
        <p:txBody>
          <a:bodyPr/>
          <a:lstStyle>
            <a:lvl1pPr marL="0" indent="0">
              <a:buNone/>
              <a:defRPr sz="2133" b="0">
                <a:solidFill>
                  <a:srgbClr val="EA613F"/>
                </a:solidFill>
                <a:latin typeface="Arial" panose="020B0604020202020204" pitchFamily="34" charset="0"/>
                <a:cs typeface="Arial" panose="020B0604020202020204" pitchFamily="34" charset="0"/>
              </a:defRPr>
            </a:lvl1pPr>
          </a:lstStyle>
          <a:p>
            <a:pPr lvl="0"/>
            <a:endParaRPr lang="en-GB"/>
          </a:p>
        </p:txBody>
      </p:sp>
      <p:sp>
        <p:nvSpPr>
          <p:cNvPr id="10" name="Text Placeholder 2">
            <a:extLst>
              <a:ext uri="{FF2B5EF4-FFF2-40B4-BE49-F238E27FC236}">
                <a16:creationId xmlns:a16="http://schemas.microsoft.com/office/drawing/2014/main" id="{651CCF6F-42D3-4977-B1FA-CE76DA91F7FA}"/>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3"/>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spTree>
    <p:extLst>
      <p:ext uri="{BB962C8B-B14F-4D97-AF65-F5344CB8AC3E}">
        <p14:creationId xmlns:p14="http://schemas.microsoft.com/office/powerpoint/2010/main" val="645253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 Research">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4AF66D7-5CD2-46D6-8E80-3AFC1727E5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47377"/>
            <a:ext cx="12192000" cy="1010624"/>
          </a:xfrm>
          <a:prstGeom prst="rect">
            <a:avLst/>
          </a:prstGeom>
        </p:spPr>
      </p:pic>
      <p:sp>
        <p:nvSpPr>
          <p:cNvPr id="7" name="Text Placeholder 8">
            <a:extLst>
              <a:ext uri="{FF2B5EF4-FFF2-40B4-BE49-F238E27FC236}">
                <a16:creationId xmlns:a16="http://schemas.microsoft.com/office/drawing/2014/main" id="{AC7B06C5-21D2-4045-AE09-99C289BF488E}"/>
              </a:ext>
            </a:extLst>
          </p:cNvPr>
          <p:cNvSpPr>
            <a:spLocks noGrp="1"/>
          </p:cNvSpPr>
          <p:nvPr>
            <p:ph type="body" sz="quarter" idx="11"/>
          </p:nvPr>
        </p:nvSpPr>
        <p:spPr>
          <a:xfrm>
            <a:off x="3363747" y="681286"/>
            <a:ext cx="927100" cy="342900"/>
          </a:xfrm>
          <a:prstGeom prst="rect">
            <a:avLst/>
          </a:prstGeom>
        </p:spPr>
        <p:txBody>
          <a:bodyPr/>
          <a:lstStyle>
            <a:lvl1pPr marL="0" indent="0">
              <a:buNone/>
              <a:defRPr sz="2133" b="0">
                <a:solidFill>
                  <a:srgbClr val="EA613F"/>
                </a:solidFill>
                <a:latin typeface="Arial" panose="020B0604020202020204" pitchFamily="34" charset="0"/>
                <a:cs typeface="Arial" panose="020B0604020202020204" pitchFamily="34" charset="0"/>
              </a:defRPr>
            </a:lvl1pPr>
          </a:lstStyle>
          <a:p>
            <a:pPr lvl="0"/>
            <a:endParaRPr lang="en-GB"/>
          </a:p>
        </p:txBody>
      </p:sp>
      <p:sp>
        <p:nvSpPr>
          <p:cNvPr id="10" name="Text Placeholder 2">
            <a:extLst>
              <a:ext uri="{FF2B5EF4-FFF2-40B4-BE49-F238E27FC236}">
                <a16:creationId xmlns:a16="http://schemas.microsoft.com/office/drawing/2014/main" id="{F759A7E5-39F6-416A-89C2-CA1C4F8EC267}"/>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3"/>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spTree>
    <p:extLst>
      <p:ext uri="{BB962C8B-B14F-4D97-AF65-F5344CB8AC3E}">
        <p14:creationId xmlns:p14="http://schemas.microsoft.com/office/powerpoint/2010/main" val="6137511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 Respon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A2A9E7D-F05A-4B70-904C-776F837812F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47377"/>
            <a:ext cx="12192000" cy="1010624"/>
          </a:xfrm>
          <a:prstGeom prst="rect">
            <a:avLst/>
          </a:prstGeom>
        </p:spPr>
      </p:pic>
      <p:sp>
        <p:nvSpPr>
          <p:cNvPr id="8" name="Text Placeholder 8">
            <a:extLst>
              <a:ext uri="{FF2B5EF4-FFF2-40B4-BE49-F238E27FC236}">
                <a16:creationId xmlns:a16="http://schemas.microsoft.com/office/drawing/2014/main" id="{C7E8F070-47F2-4B1F-8860-59AA30AC346F}"/>
              </a:ext>
            </a:extLst>
          </p:cNvPr>
          <p:cNvSpPr>
            <a:spLocks noGrp="1"/>
          </p:cNvSpPr>
          <p:nvPr>
            <p:ph type="body" sz="quarter" idx="11"/>
          </p:nvPr>
        </p:nvSpPr>
        <p:spPr>
          <a:xfrm>
            <a:off x="3363747" y="681286"/>
            <a:ext cx="927100" cy="342900"/>
          </a:xfrm>
          <a:prstGeom prst="rect">
            <a:avLst/>
          </a:prstGeom>
        </p:spPr>
        <p:txBody>
          <a:bodyPr/>
          <a:lstStyle>
            <a:lvl1pPr marL="0" indent="0">
              <a:buNone/>
              <a:defRPr sz="2133" b="0">
                <a:solidFill>
                  <a:srgbClr val="EA613F"/>
                </a:solidFill>
                <a:latin typeface="Arial" panose="020B0604020202020204" pitchFamily="34" charset="0"/>
                <a:cs typeface="Arial" panose="020B0604020202020204" pitchFamily="34" charset="0"/>
              </a:defRPr>
            </a:lvl1pPr>
          </a:lstStyle>
          <a:p>
            <a:pPr lvl="0"/>
            <a:endParaRPr lang="en-GB"/>
          </a:p>
        </p:txBody>
      </p:sp>
      <p:sp>
        <p:nvSpPr>
          <p:cNvPr id="10" name="Text Placeholder 2">
            <a:extLst>
              <a:ext uri="{FF2B5EF4-FFF2-40B4-BE49-F238E27FC236}">
                <a16:creationId xmlns:a16="http://schemas.microsoft.com/office/drawing/2014/main" id="{C574C02A-E518-4BCB-8C84-313C6BD22265}"/>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3"/>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spTree>
    <p:extLst>
      <p:ext uri="{BB962C8B-B14F-4D97-AF65-F5344CB8AC3E}">
        <p14:creationId xmlns:p14="http://schemas.microsoft.com/office/powerpoint/2010/main" val="35370520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 Vot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D7173E2-6866-4790-BFCA-FDB3B98F1C7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47376"/>
            <a:ext cx="12192000" cy="1010624"/>
          </a:xfrm>
          <a:prstGeom prst="rect">
            <a:avLst/>
          </a:prstGeom>
        </p:spPr>
      </p:pic>
      <p:sp>
        <p:nvSpPr>
          <p:cNvPr id="8" name="Text Placeholder 8">
            <a:extLst>
              <a:ext uri="{FF2B5EF4-FFF2-40B4-BE49-F238E27FC236}">
                <a16:creationId xmlns:a16="http://schemas.microsoft.com/office/drawing/2014/main" id="{6CC73611-3505-4D19-8690-7395CB63C6B0}"/>
              </a:ext>
            </a:extLst>
          </p:cNvPr>
          <p:cNvSpPr>
            <a:spLocks noGrp="1"/>
          </p:cNvSpPr>
          <p:nvPr>
            <p:ph type="body" sz="quarter" idx="11"/>
          </p:nvPr>
        </p:nvSpPr>
        <p:spPr>
          <a:xfrm>
            <a:off x="3363747" y="681286"/>
            <a:ext cx="927100" cy="342900"/>
          </a:xfrm>
          <a:prstGeom prst="rect">
            <a:avLst/>
          </a:prstGeom>
        </p:spPr>
        <p:txBody>
          <a:bodyPr/>
          <a:lstStyle>
            <a:lvl1pPr marL="0" indent="0">
              <a:buNone/>
              <a:defRPr sz="2133" b="0">
                <a:solidFill>
                  <a:srgbClr val="EA613F"/>
                </a:solidFill>
                <a:latin typeface="Arial" panose="020B0604020202020204" pitchFamily="34" charset="0"/>
                <a:cs typeface="Arial" panose="020B0604020202020204" pitchFamily="34" charset="0"/>
              </a:defRPr>
            </a:lvl1pPr>
          </a:lstStyle>
          <a:p>
            <a:pPr lvl="0"/>
            <a:endParaRPr lang="en-GB"/>
          </a:p>
        </p:txBody>
      </p:sp>
      <p:sp>
        <p:nvSpPr>
          <p:cNvPr id="9" name="Text Placeholder 2">
            <a:extLst>
              <a:ext uri="{FF2B5EF4-FFF2-40B4-BE49-F238E27FC236}">
                <a16:creationId xmlns:a16="http://schemas.microsoft.com/office/drawing/2014/main" id="{D844F27E-0EB7-4035-9941-33B213B34B83}"/>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3"/>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spTree>
    <p:extLst>
      <p:ext uri="{BB962C8B-B14F-4D97-AF65-F5344CB8AC3E}">
        <p14:creationId xmlns:p14="http://schemas.microsoft.com/office/powerpoint/2010/main" val="31415894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 Discuss">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9974189-1E64-4EF4-A132-E9038AB6AFF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47377"/>
            <a:ext cx="12192000" cy="1010624"/>
          </a:xfrm>
          <a:prstGeom prst="rect">
            <a:avLst/>
          </a:prstGeom>
        </p:spPr>
      </p:pic>
      <p:sp>
        <p:nvSpPr>
          <p:cNvPr id="5" name="Picture Placeholder 3">
            <a:extLst>
              <a:ext uri="{FF2B5EF4-FFF2-40B4-BE49-F238E27FC236}">
                <a16:creationId xmlns:a16="http://schemas.microsoft.com/office/drawing/2014/main" id="{BAE660C9-2CE3-470A-B97C-8CACA11BF5DD}"/>
              </a:ext>
            </a:extLst>
          </p:cNvPr>
          <p:cNvSpPr>
            <a:spLocks noGrp="1"/>
          </p:cNvSpPr>
          <p:nvPr>
            <p:ph type="pic" sz="quarter" idx="11"/>
          </p:nvPr>
        </p:nvSpPr>
        <p:spPr>
          <a:xfrm>
            <a:off x="7447281" y="1982088"/>
            <a:ext cx="4559300" cy="3225800"/>
          </a:xfrm>
          <a:prstGeom prst="rect">
            <a:avLst/>
          </a:prstGeom>
        </p:spPr>
        <p:txBody>
          <a:bodyPr/>
          <a:lstStyle/>
          <a:p>
            <a:endParaRPr lang="en-GB"/>
          </a:p>
        </p:txBody>
      </p:sp>
      <p:sp>
        <p:nvSpPr>
          <p:cNvPr id="8" name="Text Placeholder 8">
            <a:extLst>
              <a:ext uri="{FF2B5EF4-FFF2-40B4-BE49-F238E27FC236}">
                <a16:creationId xmlns:a16="http://schemas.microsoft.com/office/drawing/2014/main" id="{B9E3BACB-A950-4507-B0A1-EB036E0F8177}"/>
              </a:ext>
            </a:extLst>
          </p:cNvPr>
          <p:cNvSpPr>
            <a:spLocks noGrp="1"/>
          </p:cNvSpPr>
          <p:nvPr>
            <p:ph type="body" sz="quarter" idx="12"/>
          </p:nvPr>
        </p:nvSpPr>
        <p:spPr>
          <a:xfrm>
            <a:off x="3369155" y="676958"/>
            <a:ext cx="927100" cy="342900"/>
          </a:xfrm>
          <a:prstGeom prst="rect">
            <a:avLst/>
          </a:prstGeom>
        </p:spPr>
        <p:txBody>
          <a:bodyPr/>
          <a:lstStyle>
            <a:lvl1pPr marL="0" indent="0">
              <a:buNone/>
              <a:defRPr sz="2133" b="0">
                <a:solidFill>
                  <a:srgbClr val="EA613F"/>
                </a:solidFill>
                <a:latin typeface="Arial" panose="020B0604020202020204" pitchFamily="34" charset="0"/>
                <a:cs typeface="Arial" panose="020B0604020202020204" pitchFamily="34" charset="0"/>
              </a:defRPr>
            </a:lvl1pPr>
          </a:lstStyle>
          <a:p>
            <a:pPr lvl="0"/>
            <a:endParaRPr lang="en-GB"/>
          </a:p>
        </p:txBody>
      </p:sp>
      <p:sp>
        <p:nvSpPr>
          <p:cNvPr id="9" name="Text Placeholder 2">
            <a:extLst>
              <a:ext uri="{FF2B5EF4-FFF2-40B4-BE49-F238E27FC236}">
                <a16:creationId xmlns:a16="http://schemas.microsoft.com/office/drawing/2014/main" id="{FCA289C7-5CF1-4D4A-86CD-874F5C68BE79}"/>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3"/>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spTree>
    <p:extLst>
      <p:ext uri="{BB962C8B-B14F-4D97-AF65-F5344CB8AC3E}">
        <p14:creationId xmlns:p14="http://schemas.microsoft.com/office/powerpoint/2010/main" val="3057894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 Evaluate">
    <p:spTree>
      <p:nvGrpSpPr>
        <p:cNvPr id="1" name=""/>
        <p:cNvGrpSpPr/>
        <p:nvPr/>
      </p:nvGrpSpPr>
      <p:grpSpPr>
        <a:xfrm>
          <a:off x="0" y="0"/>
          <a:ext cx="0" cy="0"/>
          <a:chOff x="0" y="0"/>
          <a:chExt cx="0" cy="0"/>
        </a:xfrm>
      </p:grpSpPr>
      <p:sp>
        <p:nvSpPr>
          <p:cNvPr id="5" name="Picture Placeholder 3">
            <a:extLst>
              <a:ext uri="{FF2B5EF4-FFF2-40B4-BE49-F238E27FC236}">
                <a16:creationId xmlns:a16="http://schemas.microsoft.com/office/drawing/2014/main" id="{BAE660C9-2CE3-470A-B97C-8CACA11BF5DD}"/>
              </a:ext>
            </a:extLst>
          </p:cNvPr>
          <p:cNvSpPr>
            <a:spLocks noGrp="1"/>
          </p:cNvSpPr>
          <p:nvPr>
            <p:ph type="pic" sz="quarter" idx="11"/>
          </p:nvPr>
        </p:nvSpPr>
        <p:spPr>
          <a:xfrm>
            <a:off x="7447281" y="1982088"/>
            <a:ext cx="4559300" cy="3225800"/>
          </a:xfrm>
          <a:prstGeom prst="rect">
            <a:avLst/>
          </a:prstGeom>
        </p:spPr>
        <p:txBody>
          <a:bodyPr/>
          <a:lstStyle/>
          <a:p>
            <a:endParaRPr lang="en-GB"/>
          </a:p>
        </p:txBody>
      </p:sp>
      <p:sp>
        <p:nvSpPr>
          <p:cNvPr id="8" name="Text Placeholder 8">
            <a:extLst>
              <a:ext uri="{FF2B5EF4-FFF2-40B4-BE49-F238E27FC236}">
                <a16:creationId xmlns:a16="http://schemas.microsoft.com/office/drawing/2014/main" id="{B9E3BACB-A950-4507-B0A1-EB036E0F8177}"/>
              </a:ext>
            </a:extLst>
          </p:cNvPr>
          <p:cNvSpPr>
            <a:spLocks noGrp="1"/>
          </p:cNvSpPr>
          <p:nvPr>
            <p:ph type="body" sz="quarter" idx="12"/>
          </p:nvPr>
        </p:nvSpPr>
        <p:spPr>
          <a:xfrm>
            <a:off x="3369155" y="676958"/>
            <a:ext cx="927100" cy="342900"/>
          </a:xfrm>
          <a:prstGeom prst="rect">
            <a:avLst/>
          </a:prstGeom>
        </p:spPr>
        <p:txBody>
          <a:bodyPr/>
          <a:lstStyle>
            <a:lvl1pPr marL="0" indent="0">
              <a:buNone/>
              <a:defRPr sz="2133" b="0">
                <a:solidFill>
                  <a:srgbClr val="EA613F"/>
                </a:solidFill>
                <a:latin typeface="Arial" panose="020B0604020202020204" pitchFamily="34" charset="0"/>
                <a:cs typeface="Arial" panose="020B0604020202020204" pitchFamily="34" charset="0"/>
              </a:defRPr>
            </a:lvl1pPr>
          </a:lstStyle>
          <a:p>
            <a:pPr lvl="0"/>
            <a:endParaRPr lang="en-GB"/>
          </a:p>
        </p:txBody>
      </p:sp>
      <p:sp>
        <p:nvSpPr>
          <p:cNvPr id="9" name="Text Placeholder 2">
            <a:extLst>
              <a:ext uri="{FF2B5EF4-FFF2-40B4-BE49-F238E27FC236}">
                <a16:creationId xmlns:a16="http://schemas.microsoft.com/office/drawing/2014/main" id="{FCA289C7-5CF1-4D4A-86CD-874F5C68BE79}"/>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2"/>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pic>
        <p:nvPicPr>
          <p:cNvPr id="4" name="Picture 3">
            <a:extLst>
              <a:ext uri="{FF2B5EF4-FFF2-40B4-BE49-F238E27FC236}">
                <a16:creationId xmlns:a16="http://schemas.microsoft.com/office/drawing/2014/main" id="{21CB10E7-FF04-4392-B950-40351F1640C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847377"/>
            <a:ext cx="12192000" cy="1010624"/>
          </a:xfrm>
          <a:prstGeom prst="rect">
            <a:avLst/>
          </a:prstGeom>
        </p:spPr>
      </p:pic>
    </p:spTree>
    <p:extLst>
      <p:ext uri="{BB962C8B-B14F-4D97-AF65-F5344CB8AC3E}">
        <p14:creationId xmlns:p14="http://schemas.microsoft.com/office/powerpoint/2010/main" val="38871514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 Listen">
    <p:spTree>
      <p:nvGrpSpPr>
        <p:cNvPr id="1" name=""/>
        <p:cNvGrpSpPr/>
        <p:nvPr/>
      </p:nvGrpSpPr>
      <p:grpSpPr>
        <a:xfrm>
          <a:off x="0" y="0"/>
          <a:ext cx="0" cy="0"/>
          <a:chOff x="0" y="0"/>
          <a:chExt cx="0" cy="0"/>
        </a:xfrm>
      </p:grpSpPr>
      <p:sp>
        <p:nvSpPr>
          <p:cNvPr id="5" name="Picture Placeholder 3">
            <a:extLst>
              <a:ext uri="{FF2B5EF4-FFF2-40B4-BE49-F238E27FC236}">
                <a16:creationId xmlns:a16="http://schemas.microsoft.com/office/drawing/2014/main" id="{BAE660C9-2CE3-470A-B97C-8CACA11BF5DD}"/>
              </a:ext>
            </a:extLst>
          </p:cNvPr>
          <p:cNvSpPr>
            <a:spLocks noGrp="1"/>
          </p:cNvSpPr>
          <p:nvPr>
            <p:ph type="pic" sz="quarter" idx="11"/>
          </p:nvPr>
        </p:nvSpPr>
        <p:spPr>
          <a:xfrm>
            <a:off x="7447281" y="1982088"/>
            <a:ext cx="4559300" cy="3225800"/>
          </a:xfrm>
          <a:prstGeom prst="rect">
            <a:avLst/>
          </a:prstGeom>
        </p:spPr>
        <p:txBody>
          <a:bodyPr/>
          <a:lstStyle/>
          <a:p>
            <a:endParaRPr lang="en-GB"/>
          </a:p>
        </p:txBody>
      </p:sp>
      <p:sp>
        <p:nvSpPr>
          <p:cNvPr id="8" name="Text Placeholder 8">
            <a:extLst>
              <a:ext uri="{FF2B5EF4-FFF2-40B4-BE49-F238E27FC236}">
                <a16:creationId xmlns:a16="http://schemas.microsoft.com/office/drawing/2014/main" id="{B9E3BACB-A950-4507-B0A1-EB036E0F8177}"/>
              </a:ext>
            </a:extLst>
          </p:cNvPr>
          <p:cNvSpPr>
            <a:spLocks noGrp="1"/>
          </p:cNvSpPr>
          <p:nvPr>
            <p:ph type="body" sz="quarter" idx="12"/>
          </p:nvPr>
        </p:nvSpPr>
        <p:spPr>
          <a:xfrm>
            <a:off x="3369155" y="676958"/>
            <a:ext cx="927100" cy="342900"/>
          </a:xfrm>
          <a:prstGeom prst="rect">
            <a:avLst/>
          </a:prstGeom>
        </p:spPr>
        <p:txBody>
          <a:bodyPr/>
          <a:lstStyle>
            <a:lvl1pPr marL="0" indent="0">
              <a:buNone/>
              <a:defRPr sz="2133" b="0">
                <a:solidFill>
                  <a:srgbClr val="EA613F"/>
                </a:solidFill>
                <a:latin typeface="Arial" panose="020B0604020202020204" pitchFamily="34" charset="0"/>
                <a:cs typeface="Arial" panose="020B0604020202020204" pitchFamily="34" charset="0"/>
              </a:defRPr>
            </a:lvl1pPr>
          </a:lstStyle>
          <a:p>
            <a:pPr lvl="0"/>
            <a:endParaRPr lang="en-GB"/>
          </a:p>
        </p:txBody>
      </p:sp>
      <p:sp>
        <p:nvSpPr>
          <p:cNvPr id="9" name="Text Placeholder 2">
            <a:extLst>
              <a:ext uri="{FF2B5EF4-FFF2-40B4-BE49-F238E27FC236}">
                <a16:creationId xmlns:a16="http://schemas.microsoft.com/office/drawing/2014/main" id="{FCA289C7-5CF1-4D4A-86CD-874F5C68BE79}"/>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2"/>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pic>
        <p:nvPicPr>
          <p:cNvPr id="4" name="Picture 3">
            <a:extLst>
              <a:ext uri="{FF2B5EF4-FFF2-40B4-BE49-F238E27FC236}">
                <a16:creationId xmlns:a16="http://schemas.microsoft.com/office/drawing/2014/main" id="{E2DCC4E9-BFDA-440D-B529-6531E772B8D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847377"/>
            <a:ext cx="12192000" cy="1010624"/>
          </a:xfrm>
          <a:prstGeom prst="rect">
            <a:avLst/>
          </a:prstGeom>
        </p:spPr>
      </p:pic>
    </p:spTree>
    <p:extLst>
      <p:ext uri="{BB962C8B-B14F-4D97-AF65-F5344CB8AC3E}">
        <p14:creationId xmlns:p14="http://schemas.microsoft.com/office/powerpoint/2010/main" val="3167511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 Plan">
    <p:spTree>
      <p:nvGrpSpPr>
        <p:cNvPr id="1" name=""/>
        <p:cNvGrpSpPr/>
        <p:nvPr/>
      </p:nvGrpSpPr>
      <p:grpSpPr>
        <a:xfrm>
          <a:off x="0" y="0"/>
          <a:ext cx="0" cy="0"/>
          <a:chOff x="0" y="0"/>
          <a:chExt cx="0" cy="0"/>
        </a:xfrm>
      </p:grpSpPr>
      <p:sp>
        <p:nvSpPr>
          <p:cNvPr id="5" name="Picture Placeholder 3">
            <a:extLst>
              <a:ext uri="{FF2B5EF4-FFF2-40B4-BE49-F238E27FC236}">
                <a16:creationId xmlns:a16="http://schemas.microsoft.com/office/drawing/2014/main" id="{BAE660C9-2CE3-470A-B97C-8CACA11BF5DD}"/>
              </a:ext>
            </a:extLst>
          </p:cNvPr>
          <p:cNvSpPr>
            <a:spLocks noGrp="1"/>
          </p:cNvSpPr>
          <p:nvPr>
            <p:ph type="pic" sz="quarter" idx="11"/>
          </p:nvPr>
        </p:nvSpPr>
        <p:spPr>
          <a:xfrm>
            <a:off x="7447281" y="1982088"/>
            <a:ext cx="4559300" cy="3225800"/>
          </a:xfrm>
          <a:prstGeom prst="rect">
            <a:avLst/>
          </a:prstGeom>
        </p:spPr>
        <p:txBody>
          <a:bodyPr/>
          <a:lstStyle/>
          <a:p>
            <a:endParaRPr lang="en-GB"/>
          </a:p>
        </p:txBody>
      </p:sp>
      <p:sp>
        <p:nvSpPr>
          <p:cNvPr id="8" name="Text Placeholder 8">
            <a:extLst>
              <a:ext uri="{FF2B5EF4-FFF2-40B4-BE49-F238E27FC236}">
                <a16:creationId xmlns:a16="http://schemas.microsoft.com/office/drawing/2014/main" id="{B9E3BACB-A950-4507-B0A1-EB036E0F8177}"/>
              </a:ext>
            </a:extLst>
          </p:cNvPr>
          <p:cNvSpPr>
            <a:spLocks noGrp="1"/>
          </p:cNvSpPr>
          <p:nvPr>
            <p:ph type="body" sz="quarter" idx="12"/>
          </p:nvPr>
        </p:nvSpPr>
        <p:spPr>
          <a:xfrm>
            <a:off x="3369155" y="676958"/>
            <a:ext cx="927100" cy="342900"/>
          </a:xfrm>
          <a:prstGeom prst="rect">
            <a:avLst/>
          </a:prstGeom>
        </p:spPr>
        <p:txBody>
          <a:bodyPr/>
          <a:lstStyle>
            <a:lvl1pPr marL="0" indent="0">
              <a:buNone/>
              <a:defRPr sz="2133" b="0">
                <a:solidFill>
                  <a:srgbClr val="EA613F"/>
                </a:solidFill>
                <a:latin typeface="Arial" panose="020B0604020202020204" pitchFamily="34" charset="0"/>
                <a:cs typeface="Arial" panose="020B0604020202020204" pitchFamily="34" charset="0"/>
              </a:defRPr>
            </a:lvl1pPr>
          </a:lstStyle>
          <a:p>
            <a:pPr lvl="0"/>
            <a:endParaRPr lang="en-GB"/>
          </a:p>
        </p:txBody>
      </p:sp>
      <p:sp>
        <p:nvSpPr>
          <p:cNvPr id="9" name="Text Placeholder 2">
            <a:extLst>
              <a:ext uri="{FF2B5EF4-FFF2-40B4-BE49-F238E27FC236}">
                <a16:creationId xmlns:a16="http://schemas.microsoft.com/office/drawing/2014/main" id="{FCA289C7-5CF1-4D4A-86CD-874F5C68BE79}"/>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2"/>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pic>
        <p:nvPicPr>
          <p:cNvPr id="4" name="Picture 3">
            <a:extLst>
              <a:ext uri="{FF2B5EF4-FFF2-40B4-BE49-F238E27FC236}">
                <a16:creationId xmlns:a16="http://schemas.microsoft.com/office/drawing/2014/main" id="{A8B3F006-AABC-49A5-AE5F-8053E6D18E9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847377"/>
            <a:ext cx="12192000" cy="1010624"/>
          </a:xfrm>
          <a:prstGeom prst="rect">
            <a:avLst/>
          </a:prstGeom>
        </p:spPr>
      </p:pic>
    </p:spTree>
    <p:extLst>
      <p:ext uri="{BB962C8B-B14F-4D97-AF65-F5344CB8AC3E}">
        <p14:creationId xmlns:p14="http://schemas.microsoft.com/office/powerpoint/2010/main" val="16171265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 Recall">
    <p:spTree>
      <p:nvGrpSpPr>
        <p:cNvPr id="1" name=""/>
        <p:cNvGrpSpPr/>
        <p:nvPr/>
      </p:nvGrpSpPr>
      <p:grpSpPr>
        <a:xfrm>
          <a:off x="0" y="0"/>
          <a:ext cx="0" cy="0"/>
          <a:chOff x="0" y="0"/>
          <a:chExt cx="0" cy="0"/>
        </a:xfrm>
      </p:grpSpPr>
      <p:sp>
        <p:nvSpPr>
          <p:cNvPr id="5" name="Picture Placeholder 3">
            <a:extLst>
              <a:ext uri="{FF2B5EF4-FFF2-40B4-BE49-F238E27FC236}">
                <a16:creationId xmlns:a16="http://schemas.microsoft.com/office/drawing/2014/main" id="{BAE660C9-2CE3-470A-B97C-8CACA11BF5DD}"/>
              </a:ext>
            </a:extLst>
          </p:cNvPr>
          <p:cNvSpPr>
            <a:spLocks noGrp="1"/>
          </p:cNvSpPr>
          <p:nvPr>
            <p:ph type="pic" sz="quarter" idx="11"/>
          </p:nvPr>
        </p:nvSpPr>
        <p:spPr>
          <a:xfrm>
            <a:off x="7447281" y="1982088"/>
            <a:ext cx="4559300" cy="3225800"/>
          </a:xfrm>
          <a:prstGeom prst="rect">
            <a:avLst/>
          </a:prstGeom>
        </p:spPr>
        <p:txBody>
          <a:bodyPr/>
          <a:lstStyle/>
          <a:p>
            <a:endParaRPr lang="en-GB"/>
          </a:p>
        </p:txBody>
      </p:sp>
      <p:sp>
        <p:nvSpPr>
          <p:cNvPr id="8" name="Text Placeholder 8">
            <a:extLst>
              <a:ext uri="{FF2B5EF4-FFF2-40B4-BE49-F238E27FC236}">
                <a16:creationId xmlns:a16="http://schemas.microsoft.com/office/drawing/2014/main" id="{B9E3BACB-A950-4507-B0A1-EB036E0F8177}"/>
              </a:ext>
            </a:extLst>
          </p:cNvPr>
          <p:cNvSpPr>
            <a:spLocks noGrp="1"/>
          </p:cNvSpPr>
          <p:nvPr>
            <p:ph type="body" sz="quarter" idx="12"/>
          </p:nvPr>
        </p:nvSpPr>
        <p:spPr>
          <a:xfrm>
            <a:off x="3369155" y="676958"/>
            <a:ext cx="927100" cy="342900"/>
          </a:xfrm>
          <a:prstGeom prst="rect">
            <a:avLst/>
          </a:prstGeom>
        </p:spPr>
        <p:txBody>
          <a:bodyPr/>
          <a:lstStyle>
            <a:lvl1pPr marL="0" indent="0">
              <a:buNone/>
              <a:defRPr sz="2133" b="0">
                <a:solidFill>
                  <a:srgbClr val="EA613F"/>
                </a:solidFill>
                <a:latin typeface="Arial" panose="020B0604020202020204" pitchFamily="34" charset="0"/>
                <a:cs typeface="Arial" panose="020B0604020202020204" pitchFamily="34" charset="0"/>
              </a:defRPr>
            </a:lvl1pPr>
          </a:lstStyle>
          <a:p>
            <a:pPr lvl="0"/>
            <a:endParaRPr lang="en-GB"/>
          </a:p>
        </p:txBody>
      </p:sp>
      <p:sp>
        <p:nvSpPr>
          <p:cNvPr id="9" name="Text Placeholder 2">
            <a:extLst>
              <a:ext uri="{FF2B5EF4-FFF2-40B4-BE49-F238E27FC236}">
                <a16:creationId xmlns:a16="http://schemas.microsoft.com/office/drawing/2014/main" id="{FCA289C7-5CF1-4D4A-86CD-874F5C68BE79}"/>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2"/>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pic>
        <p:nvPicPr>
          <p:cNvPr id="4" name="Picture 3">
            <a:extLst>
              <a:ext uri="{FF2B5EF4-FFF2-40B4-BE49-F238E27FC236}">
                <a16:creationId xmlns:a16="http://schemas.microsoft.com/office/drawing/2014/main" id="{117FA669-E389-46B6-AD9D-7D7E544FC1D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847376"/>
            <a:ext cx="12192000" cy="1010624"/>
          </a:xfrm>
          <a:prstGeom prst="rect">
            <a:avLst/>
          </a:prstGeom>
        </p:spPr>
      </p:pic>
    </p:spTree>
    <p:extLst>
      <p:ext uri="{BB962C8B-B14F-4D97-AF65-F5344CB8AC3E}">
        <p14:creationId xmlns:p14="http://schemas.microsoft.com/office/powerpoint/2010/main" val="3304698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 Discuss">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2452815-C669-40A5-B035-BE37EA7F5F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5847908"/>
            <a:ext cx="12185593" cy="1010093"/>
          </a:xfrm>
          <a:prstGeom prst="rect">
            <a:avLst/>
          </a:prstGeom>
        </p:spPr>
      </p:pic>
      <p:sp>
        <p:nvSpPr>
          <p:cNvPr id="9" name="Text Placeholder 8">
            <a:extLst>
              <a:ext uri="{FF2B5EF4-FFF2-40B4-BE49-F238E27FC236}">
                <a16:creationId xmlns:a16="http://schemas.microsoft.com/office/drawing/2014/main" id="{D42C830C-1CE7-416B-9F32-EF78FD781179}"/>
              </a:ext>
            </a:extLst>
          </p:cNvPr>
          <p:cNvSpPr>
            <a:spLocks noGrp="1"/>
          </p:cNvSpPr>
          <p:nvPr>
            <p:ph type="body" sz="quarter" idx="11"/>
          </p:nvPr>
        </p:nvSpPr>
        <p:spPr>
          <a:xfrm>
            <a:off x="3355475" y="669459"/>
            <a:ext cx="927100" cy="342900"/>
          </a:xfrm>
          <a:prstGeom prst="rect">
            <a:avLst/>
          </a:prstGeom>
        </p:spPr>
        <p:txBody>
          <a:bodyPr/>
          <a:lstStyle>
            <a:lvl1pPr marL="0" indent="0">
              <a:buNone/>
              <a:defRPr sz="2133" b="0">
                <a:solidFill>
                  <a:srgbClr val="EA613F"/>
                </a:solidFill>
              </a:defRPr>
            </a:lvl1pPr>
          </a:lstStyle>
          <a:p>
            <a:pPr lvl="0"/>
            <a:endParaRPr lang="en-GB"/>
          </a:p>
        </p:txBody>
      </p:sp>
      <p:sp>
        <p:nvSpPr>
          <p:cNvPr id="6" name="Text Placeholder 2">
            <a:extLst>
              <a:ext uri="{FF2B5EF4-FFF2-40B4-BE49-F238E27FC236}">
                <a16:creationId xmlns:a16="http://schemas.microsoft.com/office/drawing/2014/main" id="{B3DD0C03-DCAE-47F5-93F0-4E21B62670C0}"/>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8355">
              <a:spcBef>
                <a:spcPts val="500"/>
              </a:spcBef>
              <a:buFontTx/>
              <a:buBlip>
                <a:blip r:embed="rId3"/>
              </a:buBlip>
              <a:tabLst>
                <a:tab pos="476239" algn="l"/>
              </a:tabLst>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p>
        </p:txBody>
      </p:sp>
    </p:spTree>
    <p:extLst>
      <p:ext uri="{BB962C8B-B14F-4D97-AF65-F5344CB8AC3E}">
        <p14:creationId xmlns:p14="http://schemas.microsoft.com/office/powerpoint/2010/main" val="14308967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3 - Research">
    <p:spTree>
      <p:nvGrpSpPr>
        <p:cNvPr id="1" name=""/>
        <p:cNvGrpSpPr/>
        <p:nvPr/>
      </p:nvGrpSpPr>
      <p:grpSpPr>
        <a:xfrm>
          <a:off x="0" y="0"/>
          <a:ext cx="0" cy="0"/>
          <a:chOff x="0" y="0"/>
          <a:chExt cx="0" cy="0"/>
        </a:xfrm>
      </p:grpSpPr>
      <p:sp>
        <p:nvSpPr>
          <p:cNvPr id="5" name="Picture Placeholder 3">
            <a:extLst>
              <a:ext uri="{FF2B5EF4-FFF2-40B4-BE49-F238E27FC236}">
                <a16:creationId xmlns:a16="http://schemas.microsoft.com/office/drawing/2014/main" id="{BAE660C9-2CE3-470A-B97C-8CACA11BF5DD}"/>
              </a:ext>
            </a:extLst>
          </p:cNvPr>
          <p:cNvSpPr>
            <a:spLocks noGrp="1"/>
          </p:cNvSpPr>
          <p:nvPr>
            <p:ph type="pic" sz="quarter" idx="11"/>
          </p:nvPr>
        </p:nvSpPr>
        <p:spPr>
          <a:xfrm>
            <a:off x="7447281" y="1982088"/>
            <a:ext cx="4559300" cy="3225800"/>
          </a:xfrm>
          <a:prstGeom prst="rect">
            <a:avLst/>
          </a:prstGeom>
        </p:spPr>
        <p:txBody>
          <a:bodyPr/>
          <a:lstStyle/>
          <a:p>
            <a:endParaRPr lang="en-GB"/>
          </a:p>
        </p:txBody>
      </p:sp>
      <p:sp>
        <p:nvSpPr>
          <p:cNvPr id="8" name="Text Placeholder 8">
            <a:extLst>
              <a:ext uri="{FF2B5EF4-FFF2-40B4-BE49-F238E27FC236}">
                <a16:creationId xmlns:a16="http://schemas.microsoft.com/office/drawing/2014/main" id="{B9E3BACB-A950-4507-B0A1-EB036E0F8177}"/>
              </a:ext>
            </a:extLst>
          </p:cNvPr>
          <p:cNvSpPr>
            <a:spLocks noGrp="1"/>
          </p:cNvSpPr>
          <p:nvPr>
            <p:ph type="body" sz="quarter" idx="12"/>
          </p:nvPr>
        </p:nvSpPr>
        <p:spPr>
          <a:xfrm>
            <a:off x="3369155" y="676958"/>
            <a:ext cx="927100" cy="342900"/>
          </a:xfrm>
          <a:prstGeom prst="rect">
            <a:avLst/>
          </a:prstGeom>
        </p:spPr>
        <p:txBody>
          <a:bodyPr/>
          <a:lstStyle>
            <a:lvl1pPr marL="0" indent="0">
              <a:buNone/>
              <a:defRPr sz="2133" b="0">
                <a:solidFill>
                  <a:srgbClr val="EA613F"/>
                </a:solidFill>
                <a:latin typeface="Arial" panose="020B0604020202020204" pitchFamily="34" charset="0"/>
                <a:cs typeface="Arial" panose="020B0604020202020204" pitchFamily="34" charset="0"/>
              </a:defRPr>
            </a:lvl1pPr>
          </a:lstStyle>
          <a:p>
            <a:pPr lvl="0"/>
            <a:endParaRPr lang="en-GB"/>
          </a:p>
        </p:txBody>
      </p:sp>
      <p:sp>
        <p:nvSpPr>
          <p:cNvPr id="9" name="Text Placeholder 2">
            <a:extLst>
              <a:ext uri="{FF2B5EF4-FFF2-40B4-BE49-F238E27FC236}">
                <a16:creationId xmlns:a16="http://schemas.microsoft.com/office/drawing/2014/main" id="{FCA289C7-5CF1-4D4A-86CD-874F5C68BE79}"/>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2"/>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pic>
        <p:nvPicPr>
          <p:cNvPr id="4" name="Picture 3">
            <a:extLst>
              <a:ext uri="{FF2B5EF4-FFF2-40B4-BE49-F238E27FC236}">
                <a16:creationId xmlns:a16="http://schemas.microsoft.com/office/drawing/2014/main" id="{5B98B79F-76ED-4788-A55C-8BEA36B5276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847377"/>
            <a:ext cx="12192000" cy="1010624"/>
          </a:xfrm>
          <a:prstGeom prst="rect">
            <a:avLst/>
          </a:prstGeom>
        </p:spPr>
      </p:pic>
    </p:spTree>
    <p:extLst>
      <p:ext uri="{BB962C8B-B14F-4D97-AF65-F5344CB8AC3E}">
        <p14:creationId xmlns:p14="http://schemas.microsoft.com/office/powerpoint/2010/main" val="5681706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 - Watch">
    <p:spTree>
      <p:nvGrpSpPr>
        <p:cNvPr id="1" name=""/>
        <p:cNvGrpSpPr/>
        <p:nvPr/>
      </p:nvGrpSpPr>
      <p:grpSpPr>
        <a:xfrm>
          <a:off x="0" y="0"/>
          <a:ext cx="0" cy="0"/>
          <a:chOff x="0" y="0"/>
          <a:chExt cx="0" cy="0"/>
        </a:xfrm>
      </p:grpSpPr>
      <p:sp>
        <p:nvSpPr>
          <p:cNvPr id="5" name="Picture Placeholder 3">
            <a:extLst>
              <a:ext uri="{FF2B5EF4-FFF2-40B4-BE49-F238E27FC236}">
                <a16:creationId xmlns:a16="http://schemas.microsoft.com/office/drawing/2014/main" id="{BAE660C9-2CE3-470A-B97C-8CACA11BF5DD}"/>
              </a:ext>
            </a:extLst>
          </p:cNvPr>
          <p:cNvSpPr>
            <a:spLocks noGrp="1"/>
          </p:cNvSpPr>
          <p:nvPr>
            <p:ph type="pic" sz="quarter" idx="11"/>
          </p:nvPr>
        </p:nvSpPr>
        <p:spPr>
          <a:xfrm>
            <a:off x="7447281" y="1982088"/>
            <a:ext cx="4559300" cy="3225800"/>
          </a:xfrm>
          <a:prstGeom prst="rect">
            <a:avLst/>
          </a:prstGeom>
        </p:spPr>
        <p:txBody>
          <a:bodyPr/>
          <a:lstStyle/>
          <a:p>
            <a:endParaRPr lang="en-GB"/>
          </a:p>
        </p:txBody>
      </p:sp>
      <p:sp>
        <p:nvSpPr>
          <p:cNvPr id="8" name="Text Placeholder 8">
            <a:extLst>
              <a:ext uri="{FF2B5EF4-FFF2-40B4-BE49-F238E27FC236}">
                <a16:creationId xmlns:a16="http://schemas.microsoft.com/office/drawing/2014/main" id="{B9E3BACB-A950-4507-B0A1-EB036E0F8177}"/>
              </a:ext>
            </a:extLst>
          </p:cNvPr>
          <p:cNvSpPr>
            <a:spLocks noGrp="1"/>
          </p:cNvSpPr>
          <p:nvPr>
            <p:ph type="body" sz="quarter" idx="12"/>
          </p:nvPr>
        </p:nvSpPr>
        <p:spPr>
          <a:xfrm>
            <a:off x="3369155" y="676958"/>
            <a:ext cx="927100" cy="342900"/>
          </a:xfrm>
          <a:prstGeom prst="rect">
            <a:avLst/>
          </a:prstGeom>
        </p:spPr>
        <p:txBody>
          <a:bodyPr/>
          <a:lstStyle>
            <a:lvl1pPr marL="0" indent="0">
              <a:buNone/>
              <a:defRPr sz="2133" b="0">
                <a:solidFill>
                  <a:srgbClr val="EA613F"/>
                </a:solidFill>
                <a:latin typeface="Arial" panose="020B0604020202020204" pitchFamily="34" charset="0"/>
                <a:cs typeface="Arial" panose="020B0604020202020204" pitchFamily="34" charset="0"/>
              </a:defRPr>
            </a:lvl1pPr>
          </a:lstStyle>
          <a:p>
            <a:pPr lvl="0"/>
            <a:endParaRPr lang="en-GB"/>
          </a:p>
        </p:txBody>
      </p:sp>
      <p:sp>
        <p:nvSpPr>
          <p:cNvPr id="9" name="Text Placeholder 2">
            <a:extLst>
              <a:ext uri="{FF2B5EF4-FFF2-40B4-BE49-F238E27FC236}">
                <a16:creationId xmlns:a16="http://schemas.microsoft.com/office/drawing/2014/main" id="{FCA289C7-5CF1-4D4A-86CD-874F5C68BE79}"/>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2"/>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pic>
        <p:nvPicPr>
          <p:cNvPr id="4" name="Picture 3">
            <a:extLst>
              <a:ext uri="{FF2B5EF4-FFF2-40B4-BE49-F238E27FC236}">
                <a16:creationId xmlns:a16="http://schemas.microsoft.com/office/drawing/2014/main" id="{81E5C6A7-3B1F-4AAA-BDB9-FDC14F76D1D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847376"/>
            <a:ext cx="12192000" cy="1010624"/>
          </a:xfrm>
          <a:prstGeom prst="rect">
            <a:avLst/>
          </a:prstGeom>
        </p:spPr>
      </p:pic>
    </p:spTree>
    <p:extLst>
      <p:ext uri="{BB962C8B-B14F-4D97-AF65-F5344CB8AC3E}">
        <p14:creationId xmlns:p14="http://schemas.microsoft.com/office/powerpoint/2010/main" val="27471778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 Reflect">
    <p:spTree>
      <p:nvGrpSpPr>
        <p:cNvPr id="1" name=""/>
        <p:cNvGrpSpPr/>
        <p:nvPr/>
      </p:nvGrpSpPr>
      <p:grpSpPr>
        <a:xfrm>
          <a:off x="0" y="0"/>
          <a:ext cx="0" cy="0"/>
          <a:chOff x="0" y="0"/>
          <a:chExt cx="0" cy="0"/>
        </a:xfrm>
      </p:grpSpPr>
      <p:sp>
        <p:nvSpPr>
          <p:cNvPr id="8" name="Text Placeholder 8">
            <a:extLst>
              <a:ext uri="{FF2B5EF4-FFF2-40B4-BE49-F238E27FC236}">
                <a16:creationId xmlns:a16="http://schemas.microsoft.com/office/drawing/2014/main" id="{B9E3BACB-A950-4507-B0A1-EB036E0F8177}"/>
              </a:ext>
            </a:extLst>
          </p:cNvPr>
          <p:cNvSpPr>
            <a:spLocks noGrp="1"/>
          </p:cNvSpPr>
          <p:nvPr>
            <p:ph type="body" sz="quarter" idx="12"/>
          </p:nvPr>
        </p:nvSpPr>
        <p:spPr>
          <a:xfrm>
            <a:off x="3369155" y="676958"/>
            <a:ext cx="927100" cy="342900"/>
          </a:xfrm>
          <a:prstGeom prst="rect">
            <a:avLst/>
          </a:prstGeom>
        </p:spPr>
        <p:txBody>
          <a:bodyPr/>
          <a:lstStyle>
            <a:lvl1pPr marL="0" indent="0">
              <a:buNone/>
              <a:defRPr sz="2133" b="0">
                <a:solidFill>
                  <a:srgbClr val="EA613F"/>
                </a:solidFill>
                <a:latin typeface="Arial" panose="020B0604020202020204" pitchFamily="34" charset="0"/>
                <a:cs typeface="Arial" panose="020B0604020202020204" pitchFamily="34" charset="0"/>
              </a:defRPr>
            </a:lvl1pPr>
          </a:lstStyle>
          <a:p>
            <a:pPr lvl="0"/>
            <a:endParaRPr lang="en-GB"/>
          </a:p>
        </p:txBody>
      </p:sp>
      <p:sp>
        <p:nvSpPr>
          <p:cNvPr id="9" name="Text Placeholder 2">
            <a:extLst>
              <a:ext uri="{FF2B5EF4-FFF2-40B4-BE49-F238E27FC236}">
                <a16:creationId xmlns:a16="http://schemas.microsoft.com/office/drawing/2014/main" id="{FCA289C7-5CF1-4D4A-86CD-874F5C68BE79}"/>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2"/>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pic>
        <p:nvPicPr>
          <p:cNvPr id="6" name="Picture 5" descr="A close up of a sign&#10;&#10;Description automatically generated">
            <a:extLst>
              <a:ext uri="{FF2B5EF4-FFF2-40B4-BE49-F238E27FC236}">
                <a16:creationId xmlns:a16="http://schemas.microsoft.com/office/drawing/2014/main" id="{06D02F04-240E-436B-9C02-6AEE8C43A9DD}"/>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05239" y="3842764"/>
            <a:ext cx="3670812" cy="1702037"/>
          </a:xfrm>
          <a:prstGeom prst="rect">
            <a:avLst/>
          </a:prstGeom>
        </p:spPr>
      </p:pic>
      <p:pic>
        <p:nvPicPr>
          <p:cNvPr id="4" name="Picture 3">
            <a:extLst>
              <a:ext uri="{FF2B5EF4-FFF2-40B4-BE49-F238E27FC236}">
                <a16:creationId xmlns:a16="http://schemas.microsoft.com/office/drawing/2014/main" id="{E88ABF11-0F13-4371-98C6-14CCE28A779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 y="5847377"/>
            <a:ext cx="12192003" cy="1010624"/>
          </a:xfrm>
          <a:prstGeom prst="rect">
            <a:avLst/>
          </a:prstGeom>
        </p:spPr>
      </p:pic>
    </p:spTree>
    <p:extLst>
      <p:ext uri="{BB962C8B-B14F-4D97-AF65-F5344CB8AC3E}">
        <p14:creationId xmlns:p14="http://schemas.microsoft.com/office/powerpoint/2010/main" val="31292679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4122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 Plan">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881B0AFD-50A7-4AB3-8CC2-6CB62F0A2D6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47377"/>
            <a:ext cx="12192000" cy="1010624"/>
          </a:xfrm>
          <a:prstGeom prst="rect">
            <a:avLst/>
          </a:prstGeom>
        </p:spPr>
      </p:pic>
      <p:sp>
        <p:nvSpPr>
          <p:cNvPr id="6" name="Text Placeholder 8">
            <a:extLst>
              <a:ext uri="{FF2B5EF4-FFF2-40B4-BE49-F238E27FC236}">
                <a16:creationId xmlns:a16="http://schemas.microsoft.com/office/drawing/2014/main" id="{B0495E3E-EEF0-409C-B01B-F55323450F00}"/>
              </a:ext>
            </a:extLst>
          </p:cNvPr>
          <p:cNvSpPr>
            <a:spLocks noGrp="1"/>
          </p:cNvSpPr>
          <p:nvPr>
            <p:ph type="body" sz="quarter" idx="11"/>
          </p:nvPr>
        </p:nvSpPr>
        <p:spPr>
          <a:xfrm>
            <a:off x="3355475" y="669459"/>
            <a:ext cx="927100" cy="342900"/>
          </a:xfrm>
          <a:prstGeom prst="rect">
            <a:avLst/>
          </a:prstGeom>
        </p:spPr>
        <p:txBody>
          <a:bodyPr/>
          <a:lstStyle>
            <a:lvl1pPr marL="0" indent="0">
              <a:buNone/>
              <a:defRPr sz="2133" b="0">
                <a:solidFill>
                  <a:srgbClr val="EA613F"/>
                </a:solidFill>
              </a:defRPr>
            </a:lvl1pPr>
          </a:lstStyle>
          <a:p>
            <a:pPr lvl="0"/>
            <a:endParaRPr lang="en-GB"/>
          </a:p>
        </p:txBody>
      </p:sp>
      <p:sp>
        <p:nvSpPr>
          <p:cNvPr id="8" name="Text Placeholder 2">
            <a:extLst>
              <a:ext uri="{FF2B5EF4-FFF2-40B4-BE49-F238E27FC236}">
                <a16:creationId xmlns:a16="http://schemas.microsoft.com/office/drawing/2014/main" id="{A7E5CB76-4DC2-44B4-8C37-313CDE7F3C48}"/>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3"/>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spTree>
    <p:extLst>
      <p:ext uri="{BB962C8B-B14F-4D97-AF65-F5344CB8AC3E}">
        <p14:creationId xmlns:p14="http://schemas.microsoft.com/office/powerpoint/2010/main" val="3628009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 Prepar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4893C34-55AC-4F81-8CE2-BC1DB68688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47377"/>
            <a:ext cx="12192000" cy="1010624"/>
          </a:xfrm>
          <a:prstGeom prst="rect">
            <a:avLst/>
          </a:prstGeom>
        </p:spPr>
      </p:pic>
      <p:sp>
        <p:nvSpPr>
          <p:cNvPr id="9" name="Text Placeholder 8">
            <a:extLst>
              <a:ext uri="{FF2B5EF4-FFF2-40B4-BE49-F238E27FC236}">
                <a16:creationId xmlns:a16="http://schemas.microsoft.com/office/drawing/2014/main" id="{F87C80FC-DB6D-4847-B034-0066477D7567}"/>
              </a:ext>
            </a:extLst>
          </p:cNvPr>
          <p:cNvSpPr>
            <a:spLocks noGrp="1"/>
          </p:cNvSpPr>
          <p:nvPr>
            <p:ph type="body" sz="quarter" idx="11"/>
          </p:nvPr>
        </p:nvSpPr>
        <p:spPr>
          <a:xfrm>
            <a:off x="3355475" y="669459"/>
            <a:ext cx="927100" cy="342900"/>
          </a:xfrm>
          <a:prstGeom prst="rect">
            <a:avLst/>
          </a:prstGeom>
        </p:spPr>
        <p:txBody>
          <a:bodyPr/>
          <a:lstStyle>
            <a:lvl1pPr marL="0" indent="0">
              <a:buNone/>
              <a:defRPr sz="2133" b="0">
                <a:solidFill>
                  <a:srgbClr val="EA613F"/>
                </a:solidFill>
              </a:defRPr>
            </a:lvl1pPr>
          </a:lstStyle>
          <a:p>
            <a:pPr lvl="0"/>
            <a:endParaRPr lang="en-GB"/>
          </a:p>
        </p:txBody>
      </p:sp>
      <p:sp>
        <p:nvSpPr>
          <p:cNvPr id="10" name="Text Placeholder 2">
            <a:extLst>
              <a:ext uri="{FF2B5EF4-FFF2-40B4-BE49-F238E27FC236}">
                <a16:creationId xmlns:a16="http://schemas.microsoft.com/office/drawing/2014/main" id="{1AF2026C-0B77-47B8-845F-AB1EE09CB3AB}"/>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3"/>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spTree>
    <p:extLst>
      <p:ext uri="{BB962C8B-B14F-4D97-AF65-F5344CB8AC3E}">
        <p14:creationId xmlns:p14="http://schemas.microsoft.com/office/powerpoint/2010/main" val="3833220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 - Pres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2C022BD-1ECF-4822-9F8D-CD9BDB373EA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47377"/>
            <a:ext cx="12192000" cy="1010624"/>
          </a:xfrm>
          <a:prstGeom prst="rect">
            <a:avLst/>
          </a:prstGeom>
        </p:spPr>
      </p:pic>
      <p:sp>
        <p:nvSpPr>
          <p:cNvPr id="8" name="Text Placeholder 8">
            <a:extLst>
              <a:ext uri="{FF2B5EF4-FFF2-40B4-BE49-F238E27FC236}">
                <a16:creationId xmlns:a16="http://schemas.microsoft.com/office/drawing/2014/main" id="{C04C99AE-C780-4870-A907-C9C9C121A257}"/>
              </a:ext>
            </a:extLst>
          </p:cNvPr>
          <p:cNvSpPr>
            <a:spLocks noGrp="1"/>
          </p:cNvSpPr>
          <p:nvPr>
            <p:ph type="body" sz="quarter" idx="11"/>
          </p:nvPr>
        </p:nvSpPr>
        <p:spPr>
          <a:xfrm>
            <a:off x="3355475" y="669459"/>
            <a:ext cx="927100" cy="342900"/>
          </a:xfrm>
          <a:prstGeom prst="rect">
            <a:avLst/>
          </a:prstGeom>
        </p:spPr>
        <p:txBody>
          <a:bodyPr/>
          <a:lstStyle>
            <a:lvl1pPr marL="0" indent="0">
              <a:buNone/>
              <a:defRPr sz="2133" b="0">
                <a:solidFill>
                  <a:srgbClr val="EA613F"/>
                </a:solidFill>
              </a:defRPr>
            </a:lvl1pPr>
          </a:lstStyle>
          <a:p>
            <a:pPr lvl="0"/>
            <a:endParaRPr lang="en-GB"/>
          </a:p>
        </p:txBody>
      </p:sp>
      <p:sp>
        <p:nvSpPr>
          <p:cNvPr id="10" name="Text Placeholder 2">
            <a:extLst>
              <a:ext uri="{FF2B5EF4-FFF2-40B4-BE49-F238E27FC236}">
                <a16:creationId xmlns:a16="http://schemas.microsoft.com/office/drawing/2014/main" id="{62456D43-759C-4BD5-83FA-B95DBC72B04B}"/>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3"/>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spTree>
    <p:extLst>
      <p:ext uri="{BB962C8B-B14F-4D97-AF65-F5344CB8AC3E}">
        <p14:creationId xmlns:p14="http://schemas.microsoft.com/office/powerpoint/2010/main" val="1155131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 - Results">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75162BA-ED78-45A1-8D3A-E55F89FC35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47377"/>
            <a:ext cx="12192000" cy="1010624"/>
          </a:xfrm>
          <a:prstGeom prst="rect">
            <a:avLst/>
          </a:prstGeom>
        </p:spPr>
      </p:pic>
      <p:sp>
        <p:nvSpPr>
          <p:cNvPr id="7" name="Text Placeholder 8">
            <a:extLst>
              <a:ext uri="{FF2B5EF4-FFF2-40B4-BE49-F238E27FC236}">
                <a16:creationId xmlns:a16="http://schemas.microsoft.com/office/drawing/2014/main" id="{509FB1E6-7B88-4CFB-9F2A-C9BC22BE8771}"/>
              </a:ext>
            </a:extLst>
          </p:cNvPr>
          <p:cNvSpPr>
            <a:spLocks noGrp="1"/>
          </p:cNvSpPr>
          <p:nvPr>
            <p:ph type="body" sz="quarter" idx="11"/>
          </p:nvPr>
        </p:nvSpPr>
        <p:spPr>
          <a:xfrm>
            <a:off x="3355475" y="669459"/>
            <a:ext cx="927100" cy="342900"/>
          </a:xfrm>
          <a:prstGeom prst="rect">
            <a:avLst/>
          </a:prstGeom>
        </p:spPr>
        <p:txBody>
          <a:bodyPr/>
          <a:lstStyle>
            <a:lvl1pPr marL="0" indent="0">
              <a:buNone/>
              <a:defRPr sz="2133" b="0">
                <a:solidFill>
                  <a:srgbClr val="EA613F"/>
                </a:solidFill>
              </a:defRPr>
            </a:lvl1pPr>
          </a:lstStyle>
          <a:p>
            <a:pPr lvl="0"/>
            <a:endParaRPr lang="en-GB"/>
          </a:p>
        </p:txBody>
      </p:sp>
      <p:sp>
        <p:nvSpPr>
          <p:cNvPr id="10" name="Text Placeholder 2">
            <a:extLst>
              <a:ext uri="{FF2B5EF4-FFF2-40B4-BE49-F238E27FC236}">
                <a16:creationId xmlns:a16="http://schemas.microsoft.com/office/drawing/2014/main" id="{56F0E216-E44B-42C9-9E0F-EF7C20EDC56E}"/>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3"/>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spTree>
    <p:extLst>
      <p:ext uri="{BB962C8B-B14F-4D97-AF65-F5344CB8AC3E}">
        <p14:creationId xmlns:p14="http://schemas.microsoft.com/office/powerpoint/2010/main" val="4284840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 - Watch">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8B69A6-0544-4E74-A4B3-CBA7FBE0255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47377"/>
            <a:ext cx="12192000" cy="1010624"/>
          </a:xfrm>
          <a:prstGeom prst="rect">
            <a:avLst/>
          </a:prstGeom>
        </p:spPr>
      </p:pic>
      <p:sp>
        <p:nvSpPr>
          <p:cNvPr id="10" name="Text Placeholder 8">
            <a:extLst>
              <a:ext uri="{FF2B5EF4-FFF2-40B4-BE49-F238E27FC236}">
                <a16:creationId xmlns:a16="http://schemas.microsoft.com/office/drawing/2014/main" id="{051F8DF1-0668-4029-862A-33BEAB697BD2}"/>
              </a:ext>
            </a:extLst>
          </p:cNvPr>
          <p:cNvSpPr>
            <a:spLocks noGrp="1"/>
          </p:cNvSpPr>
          <p:nvPr>
            <p:ph type="body" sz="quarter" idx="11"/>
          </p:nvPr>
        </p:nvSpPr>
        <p:spPr>
          <a:xfrm>
            <a:off x="3355475" y="669459"/>
            <a:ext cx="927100" cy="342900"/>
          </a:xfrm>
          <a:prstGeom prst="rect">
            <a:avLst/>
          </a:prstGeom>
        </p:spPr>
        <p:txBody>
          <a:bodyPr/>
          <a:lstStyle>
            <a:lvl1pPr marL="0" indent="0">
              <a:buNone/>
              <a:defRPr sz="2133" b="0">
                <a:solidFill>
                  <a:srgbClr val="EA613F"/>
                </a:solidFill>
              </a:defRPr>
            </a:lvl1pPr>
          </a:lstStyle>
          <a:p>
            <a:pPr lvl="0"/>
            <a:endParaRPr lang="en-GB"/>
          </a:p>
        </p:txBody>
      </p:sp>
      <p:sp>
        <p:nvSpPr>
          <p:cNvPr id="8" name="Text Placeholder 2">
            <a:extLst>
              <a:ext uri="{FF2B5EF4-FFF2-40B4-BE49-F238E27FC236}">
                <a16:creationId xmlns:a16="http://schemas.microsoft.com/office/drawing/2014/main" id="{27F95C3E-2AC5-4662-BB79-CB7386460152}"/>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3"/>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spTree>
    <p:extLst>
      <p:ext uri="{BB962C8B-B14F-4D97-AF65-F5344CB8AC3E}">
        <p14:creationId xmlns:p14="http://schemas.microsoft.com/office/powerpoint/2010/main" val="507379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 Evaluat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FF33C59-076E-4609-A75A-5225BA3AC3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47377"/>
            <a:ext cx="12192000" cy="1010624"/>
          </a:xfrm>
          <a:prstGeom prst="rect">
            <a:avLst/>
          </a:prstGeom>
        </p:spPr>
      </p:pic>
      <p:sp>
        <p:nvSpPr>
          <p:cNvPr id="7" name="Text Placeholder 8">
            <a:extLst>
              <a:ext uri="{FF2B5EF4-FFF2-40B4-BE49-F238E27FC236}">
                <a16:creationId xmlns:a16="http://schemas.microsoft.com/office/drawing/2014/main" id="{CFA453B1-0642-4673-8C36-CF5005687301}"/>
              </a:ext>
            </a:extLst>
          </p:cNvPr>
          <p:cNvSpPr>
            <a:spLocks noGrp="1"/>
          </p:cNvSpPr>
          <p:nvPr>
            <p:ph type="body" sz="quarter" idx="11"/>
          </p:nvPr>
        </p:nvSpPr>
        <p:spPr>
          <a:xfrm>
            <a:off x="3363747" y="681286"/>
            <a:ext cx="927100" cy="342900"/>
          </a:xfrm>
          <a:prstGeom prst="rect">
            <a:avLst/>
          </a:prstGeom>
        </p:spPr>
        <p:txBody>
          <a:bodyPr/>
          <a:lstStyle>
            <a:lvl1pPr marL="0" indent="0">
              <a:buNone/>
              <a:defRPr sz="2133" b="0">
                <a:solidFill>
                  <a:srgbClr val="EA613F"/>
                </a:solidFill>
                <a:latin typeface="Arial" panose="020B0604020202020204" pitchFamily="34" charset="0"/>
                <a:cs typeface="Arial" panose="020B0604020202020204" pitchFamily="34" charset="0"/>
              </a:defRPr>
            </a:lvl1pPr>
          </a:lstStyle>
          <a:p>
            <a:pPr lvl="0"/>
            <a:endParaRPr lang="en-GB"/>
          </a:p>
        </p:txBody>
      </p:sp>
      <p:sp>
        <p:nvSpPr>
          <p:cNvPr id="9" name="Text Placeholder 2">
            <a:extLst>
              <a:ext uri="{FF2B5EF4-FFF2-40B4-BE49-F238E27FC236}">
                <a16:creationId xmlns:a16="http://schemas.microsoft.com/office/drawing/2014/main" id="{039EC088-BB40-47C0-A21C-E87BCDD3A785}"/>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3"/>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spTree>
    <p:extLst>
      <p:ext uri="{BB962C8B-B14F-4D97-AF65-F5344CB8AC3E}">
        <p14:creationId xmlns:p14="http://schemas.microsoft.com/office/powerpoint/2010/main" val="3124529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 Prepar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C9573B9-7E6D-4B54-9A4F-0A24A8AC91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847377"/>
            <a:ext cx="12192000" cy="1010624"/>
          </a:xfrm>
          <a:prstGeom prst="rect">
            <a:avLst/>
          </a:prstGeom>
        </p:spPr>
      </p:pic>
      <p:sp>
        <p:nvSpPr>
          <p:cNvPr id="8" name="Text Placeholder 8">
            <a:extLst>
              <a:ext uri="{FF2B5EF4-FFF2-40B4-BE49-F238E27FC236}">
                <a16:creationId xmlns:a16="http://schemas.microsoft.com/office/drawing/2014/main" id="{1CF54FF8-2CB8-43AD-BB26-0535E55402B6}"/>
              </a:ext>
            </a:extLst>
          </p:cNvPr>
          <p:cNvSpPr>
            <a:spLocks noGrp="1"/>
          </p:cNvSpPr>
          <p:nvPr>
            <p:ph type="body" sz="quarter" idx="11"/>
          </p:nvPr>
        </p:nvSpPr>
        <p:spPr>
          <a:xfrm>
            <a:off x="3363747" y="681286"/>
            <a:ext cx="927100" cy="342900"/>
          </a:xfrm>
          <a:prstGeom prst="rect">
            <a:avLst/>
          </a:prstGeom>
        </p:spPr>
        <p:txBody>
          <a:bodyPr/>
          <a:lstStyle>
            <a:lvl1pPr marL="0" indent="0">
              <a:buNone/>
              <a:defRPr sz="2133" b="0">
                <a:solidFill>
                  <a:srgbClr val="EA613F"/>
                </a:solidFill>
                <a:latin typeface="Arial" panose="020B0604020202020204" pitchFamily="34" charset="0"/>
                <a:cs typeface="Arial" panose="020B0604020202020204" pitchFamily="34" charset="0"/>
              </a:defRPr>
            </a:lvl1pPr>
          </a:lstStyle>
          <a:p>
            <a:pPr lvl="0"/>
            <a:endParaRPr lang="en-GB"/>
          </a:p>
        </p:txBody>
      </p:sp>
      <p:sp>
        <p:nvSpPr>
          <p:cNvPr id="10" name="Text Placeholder 2">
            <a:extLst>
              <a:ext uri="{FF2B5EF4-FFF2-40B4-BE49-F238E27FC236}">
                <a16:creationId xmlns:a16="http://schemas.microsoft.com/office/drawing/2014/main" id="{ACE1A206-E681-4136-8977-E69237F33841}"/>
              </a:ext>
            </a:extLst>
          </p:cNvPr>
          <p:cNvSpPr>
            <a:spLocks noGrp="1"/>
          </p:cNvSpPr>
          <p:nvPr>
            <p:ph type="body" sz="quarter" idx="10"/>
          </p:nvPr>
        </p:nvSpPr>
        <p:spPr>
          <a:xfrm>
            <a:off x="582724" y="1982087"/>
            <a:ext cx="6760829" cy="3225800"/>
          </a:xfrm>
          <a:prstGeom prst="rect">
            <a:avLst/>
          </a:prstGeom>
        </p:spPr>
        <p:txBody>
          <a:bodyPr/>
          <a:lstStyle>
            <a:lvl1pPr marL="0" indent="0">
              <a:buNone/>
              <a:defRPr sz="3200" b="1">
                <a:solidFill>
                  <a:srgbClr val="522674"/>
                </a:solidFill>
                <a:latin typeface="Arial" panose="020B0604020202020204" pitchFamily="34" charset="0"/>
                <a:cs typeface="Arial" panose="020B0604020202020204" pitchFamily="34" charset="0"/>
              </a:defRPr>
            </a:lvl1pPr>
            <a:lvl2pPr marL="0" indent="0" algn="l">
              <a:buNone/>
              <a:defRPr sz="2667">
                <a:solidFill>
                  <a:srgbClr val="522674"/>
                </a:solidFill>
                <a:latin typeface="Arial" panose="020B0604020202020204" pitchFamily="34" charset="0"/>
                <a:cs typeface="Arial" panose="020B0604020202020204" pitchFamily="34" charset="0"/>
              </a:defRPr>
            </a:lvl2pPr>
            <a:lvl3pPr marL="0" indent="-479988">
              <a:buFontTx/>
              <a:buBlip>
                <a:blip r:embed="rId3"/>
              </a:buBlip>
              <a:defRPr sz="2667">
                <a:solidFill>
                  <a:srgbClr val="522674"/>
                </a:solidFill>
                <a:latin typeface="Arial" panose="020B0604020202020204" pitchFamily="34" charset="0"/>
                <a:cs typeface="Arial" panose="020B0604020202020204" pitchFamily="34" charset="0"/>
              </a:defRPr>
            </a:lvl3pPr>
          </a:lstStyle>
          <a:p>
            <a:pPr lvl="0"/>
            <a:r>
              <a:rPr lang="en-US"/>
              <a:t>Click to edit Master text styles</a:t>
            </a:r>
          </a:p>
          <a:p>
            <a:pPr lvl="1"/>
            <a:r>
              <a:rPr lang="en-US"/>
              <a:t>Second level</a:t>
            </a:r>
          </a:p>
          <a:p>
            <a:pPr lvl="2"/>
            <a:r>
              <a:rPr lang="en-US">
                <a:latin typeface="Arial" panose="020B0604020202020204" pitchFamily="34" charset="0"/>
                <a:cs typeface="Arial" panose="020B0604020202020204" pitchFamily="34" charset="0"/>
              </a:rPr>
              <a:t>Bullets</a:t>
            </a:r>
            <a:endParaRPr lang="en-US"/>
          </a:p>
        </p:txBody>
      </p:sp>
    </p:spTree>
    <p:extLst>
      <p:ext uri="{BB962C8B-B14F-4D97-AF65-F5344CB8AC3E}">
        <p14:creationId xmlns:p14="http://schemas.microsoft.com/office/powerpoint/2010/main" val="38143402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0.xml"/><Relationship Id="rId7" Type="http://schemas.openxmlformats.org/officeDocument/2006/relationships/slideLayout" Target="../slideLayouts/slideLayout1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image" Target="../media/image10.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10" Type="http://schemas.openxmlformats.org/officeDocument/2006/relationships/image" Target="../media/image16.png"/><Relationship Id="rId4" Type="http://schemas.openxmlformats.org/officeDocument/2006/relationships/slideLayout" Target="../slideLayouts/slideLayout18.xml"/><Relationship Id="rId9"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close up of a sign&#10;&#10;Description automatically generated">
            <a:extLst>
              <a:ext uri="{FF2B5EF4-FFF2-40B4-BE49-F238E27FC236}">
                <a16:creationId xmlns:a16="http://schemas.microsoft.com/office/drawing/2014/main" id="{9122C90F-2836-4608-9FA8-067F60AC589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12190805" cy="6858672"/>
          </a:xfrm>
          <a:prstGeom prst="rect">
            <a:avLst/>
          </a:prstGeom>
        </p:spPr>
      </p:pic>
    </p:spTree>
    <p:extLst>
      <p:ext uri="{BB962C8B-B14F-4D97-AF65-F5344CB8AC3E}">
        <p14:creationId xmlns:p14="http://schemas.microsoft.com/office/powerpoint/2010/main" val="576084674"/>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descr="A close up of a logo&#10;&#10;Description automatically generated">
            <a:extLst>
              <a:ext uri="{FF2B5EF4-FFF2-40B4-BE49-F238E27FC236}">
                <a16:creationId xmlns:a16="http://schemas.microsoft.com/office/drawing/2014/main" id="{7465F16C-DB56-4784-83C2-6FDE8425F99A}"/>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0" y="-672"/>
            <a:ext cx="12192000" cy="6859344"/>
          </a:xfrm>
          <a:prstGeom prst="rect">
            <a:avLst/>
          </a:prstGeom>
        </p:spPr>
      </p:pic>
      <p:sp>
        <p:nvSpPr>
          <p:cNvPr id="11" name="Content Placeholder 2">
            <a:extLst>
              <a:ext uri="{FF2B5EF4-FFF2-40B4-BE49-F238E27FC236}">
                <a16:creationId xmlns:a16="http://schemas.microsoft.com/office/drawing/2014/main" id="{E43EE886-434F-428A-98B0-7AC27FB11AD1}"/>
              </a:ext>
            </a:extLst>
          </p:cNvPr>
          <p:cNvSpPr txBox="1">
            <a:spLocks/>
          </p:cNvSpPr>
          <p:nvPr userDrawn="1"/>
        </p:nvSpPr>
        <p:spPr>
          <a:xfrm>
            <a:off x="640056" y="1069821"/>
            <a:ext cx="6066801" cy="3641615"/>
          </a:xfrm>
          <a:prstGeom prst="rect">
            <a:avLst/>
          </a:prstGeom>
        </p:spPr>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189" rtl="0" eaLnBrk="1" fontAlgn="auto" latinLnBrk="0" hangingPunct="1">
              <a:lnSpc>
                <a:spcPct val="100000"/>
              </a:lnSpc>
              <a:spcBef>
                <a:spcPct val="20000"/>
              </a:spcBef>
              <a:spcAft>
                <a:spcPts val="0"/>
              </a:spcAft>
              <a:buClrTx/>
              <a:buSzTx/>
              <a:buFont typeface="Arial"/>
              <a:buNone/>
              <a:tabLst/>
              <a:defRPr/>
            </a:pPr>
            <a:endParaRPr kumimoji="0" lang="en-US" sz="2000" b="0" i="0" u="none" strike="noStrike" kern="1200" cap="none" spc="0" normalizeH="0" baseline="0" noProof="0">
              <a:ln>
                <a:noFill/>
              </a:ln>
              <a:solidFill>
                <a:srgbClr val="47006A"/>
              </a:solidFill>
              <a:effectLst/>
              <a:uLnTx/>
              <a:uFillTx/>
              <a:latin typeface="Arial"/>
              <a:ea typeface="+mn-ea"/>
              <a:cs typeface="+mn-cs"/>
            </a:endParaRPr>
          </a:p>
        </p:txBody>
      </p:sp>
      <p:sp>
        <p:nvSpPr>
          <p:cNvPr id="4" name="TextBox 3">
            <a:extLst>
              <a:ext uri="{FF2B5EF4-FFF2-40B4-BE49-F238E27FC236}">
                <a16:creationId xmlns:a16="http://schemas.microsoft.com/office/drawing/2014/main" id="{6882E4F1-3A90-4B21-B9D6-AD31482FCD31}"/>
              </a:ext>
            </a:extLst>
          </p:cNvPr>
          <p:cNvSpPr txBox="1"/>
          <p:nvPr userDrawn="1"/>
        </p:nvSpPr>
        <p:spPr>
          <a:xfrm>
            <a:off x="1172680" y="641529"/>
            <a:ext cx="4461721" cy="420564"/>
          </a:xfrm>
          <a:prstGeom prst="rect">
            <a:avLst/>
          </a:prstGeom>
          <a:noFill/>
        </p:spPr>
        <p:txBody>
          <a:bodyPr wrap="square" rtlCol="0">
            <a:spAutoFit/>
          </a:bodyPr>
          <a:lstStyle/>
          <a:p>
            <a:r>
              <a:rPr lang="en-US" sz="2133">
                <a:solidFill>
                  <a:srgbClr val="EA613F"/>
                </a:solidFill>
                <a:latin typeface="Arial" panose="020B0604020202020204" pitchFamily="34" charset="0"/>
                <a:cs typeface="Arial" panose="020B0604020202020204" pitchFamily="34" charset="0"/>
              </a:rPr>
              <a:t>Coursebook page </a:t>
            </a:r>
          </a:p>
        </p:txBody>
      </p:sp>
    </p:spTree>
    <p:extLst>
      <p:ext uri="{BB962C8B-B14F-4D97-AF65-F5344CB8AC3E}">
        <p14:creationId xmlns:p14="http://schemas.microsoft.com/office/powerpoint/2010/main" val="2816264357"/>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400" b="1" kern="1200">
          <a:solidFill>
            <a:srgbClr val="522674"/>
          </a:solidFill>
          <a:latin typeface="arial (Body)"/>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rgbClr val="522674"/>
          </a:solidFill>
          <a:latin typeface="arial (Body)"/>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750DC16E-F6DA-4E88-BF6B-558EBA19FB08}"/>
              </a:ext>
            </a:extLst>
          </p:cNvPr>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0" y="-672"/>
            <a:ext cx="12192000" cy="6859344"/>
          </a:xfrm>
          <a:prstGeom prst="rect">
            <a:avLst/>
          </a:prstGeom>
        </p:spPr>
      </p:pic>
      <p:sp>
        <p:nvSpPr>
          <p:cNvPr id="9" name="TextBox 8">
            <a:extLst>
              <a:ext uri="{FF2B5EF4-FFF2-40B4-BE49-F238E27FC236}">
                <a16:creationId xmlns:a16="http://schemas.microsoft.com/office/drawing/2014/main" id="{E9A2AA19-12EF-4478-BB8C-02D9BE362C5B}"/>
              </a:ext>
            </a:extLst>
          </p:cNvPr>
          <p:cNvSpPr txBox="1"/>
          <p:nvPr userDrawn="1"/>
        </p:nvSpPr>
        <p:spPr>
          <a:xfrm>
            <a:off x="1175837" y="646204"/>
            <a:ext cx="4461721" cy="420564"/>
          </a:xfrm>
          <a:prstGeom prst="rect">
            <a:avLst/>
          </a:prstGeom>
          <a:noFill/>
        </p:spPr>
        <p:txBody>
          <a:bodyPr wrap="square" rtlCol="0">
            <a:spAutoFit/>
          </a:bodyPr>
          <a:lstStyle/>
          <a:p>
            <a:r>
              <a:rPr lang="en-US" sz="2133">
                <a:solidFill>
                  <a:srgbClr val="EA613F"/>
                </a:solidFill>
                <a:latin typeface="Arial" panose="020B0604020202020204" pitchFamily="34" charset="0"/>
                <a:cs typeface="Arial" panose="020B0604020202020204" pitchFamily="34" charset="0"/>
              </a:rPr>
              <a:t>Coursebook page </a:t>
            </a:r>
          </a:p>
        </p:txBody>
      </p:sp>
    </p:spTree>
    <p:extLst>
      <p:ext uri="{BB962C8B-B14F-4D97-AF65-F5344CB8AC3E}">
        <p14:creationId xmlns:p14="http://schemas.microsoft.com/office/powerpoint/2010/main" val="310559184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377"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189" indent="0" algn="l" defTabSz="914377"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67B7EF7-41C8-4E25-BA4A-F7226DD47BC4}"/>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0"/>
            <a:ext cx="12189611" cy="6858000"/>
          </a:xfrm>
          <a:prstGeom prst="rect">
            <a:avLst/>
          </a:prstGeom>
        </p:spPr>
      </p:pic>
      <p:sp>
        <p:nvSpPr>
          <p:cNvPr id="9" name="TextBox 8">
            <a:extLst>
              <a:ext uri="{FF2B5EF4-FFF2-40B4-BE49-F238E27FC236}">
                <a16:creationId xmlns:a16="http://schemas.microsoft.com/office/drawing/2014/main" id="{817385E3-1CB8-4730-8FCB-D0C691145E46}"/>
              </a:ext>
            </a:extLst>
          </p:cNvPr>
          <p:cNvSpPr txBox="1"/>
          <p:nvPr userDrawn="1"/>
        </p:nvSpPr>
        <p:spPr>
          <a:xfrm>
            <a:off x="1175838" y="646205"/>
            <a:ext cx="4461721" cy="420564"/>
          </a:xfrm>
          <a:prstGeom prst="rect">
            <a:avLst/>
          </a:prstGeom>
          <a:noFill/>
        </p:spPr>
        <p:txBody>
          <a:bodyPr wrap="square" rtlCol="0">
            <a:spAutoFit/>
          </a:bodyPr>
          <a:lstStyle/>
          <a:p>
            <a:r>
              <a:rPr lang="en-US" sz="2133">
                <a:solidFill>
                  <a:srgbClr val="EA613F"/>
                </a:solidFill>
                <a:latin typeface="Arial" panose="020B0604020202020204" pitchFamily="34" charset="0"/>
                <a:cs typeface="Arial" panose="020B0604020202020204" pitchFamily="34" charset="0"/>
              </a:rPr>
              <a:t>Coursebook page </a:t>
            </a:r>
          </a:p>
        </p:txBody>
      </p:sp>
    </p:spTree>
    <p:extLst>
      <p:ext uri="{BB962C8B-B14F-4D97-AF65-F5344CB8AC3E}">
        <p14:creationId xmlns:p14="http://schemas.microsoft.com/office/powerpoint/2010/main" val="137376316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9900307"/>
      </p:ext>
    </p:extLst>
  </p:cSld>
  <p:clrMap bg1="lt1" tx1="dk1" bg2="lt2" tx2="dk2" accent1="accent1" accent2="accent2" accent3="accent3" accent4="accent4" accent5="accent5" accent6="accent6" hlink="hlink" folHlink="folHlink"/>
  <p:sldLayoutIdLst>
    <p:sldLayoutId id="2147483687" r:id="rId1"/>
  </p:sldLayoutIdLst>
  <p:txStyles>
    <p:titleStyle>
      <a:lvl1pPr algn="l" defTabSz="1219170" rtl="0" eaLnBrk="1" latinLnBrk="0" hangingPunct="1">
        <a:lnSpc>
          <a:spcPct val="90000"/>
        </a:lnSpc>
        <a:spcBef>
          <a:spcPct val="0"/>
        </a:spcBef>
        <a:buNone/>
        <a:defRPr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0.png"/><Relationship Id="rId1" Type="http://schemas.openxmlformats.org/officeDocument/2006/relationships/slideLayout" Target="../slideLayouts/slideLayout17.xml"/><Relationship Id="rId4" Type="http://schemas.openxmlformats.org/officeDocument/2006/relationships/image" Target="../media/image2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84566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0106957-36A2-43A6-BED1-9AF848FCF960}"/>
              </a:ext>
            </a:extLst>
          </p:cNvPr>
          <p:cNvSpPr>
            <a:spLocks noGrp="1"/>
          </p:cNvSpPr>
          <p:nvPr>
            <p:ph type="body" sz="quarter" idx="11"/>
          </p:nvPr>
        </p:nvSpPr>
        <p:spPr/>
        <p:txBody>
          <a:bodyPr/>
          <a:lstStyle/>
          <a:p>
            <a:r>
              <a:rPr lang="en-GB"/>
              <a:t>3</a:t>
            </a:r>
          </a:p>
        </p:txBody>
      </p:sp>
      <p:sp>
        <p:nvSpPr>
          <p:cNvPr id="3" name="Text Placeholder 2">
            <a:extLst>
              <a:ext uri="{FF2B5EF4-FFF2-40B4-BE49-F238E27FC236}">
                <a16:creationId xmlns:a16="http://schemas.microsoft.com/office/drawing/2014/main" id="{AC0A990B-A2E8-4FFB-8BF1-FD07B93E04AB}"/>
              </a:ext>
            </a:extLst>
          </p:cNvPr>
          <p:cNvSpPr>
            <a:spLocks noGrp="1"/>
          </p:cNvSpPr>
          <p:nvPr>
            <p:ph type="body" sz="quarter" idx="10"/>
          </p:nvPr>
        </p:nvSpPr>
        <p:spPr/>
        <p:txBody>
          <a:bodyPr anchor="t"/>
          <a:lstStyle/>
          <a:p>
            <a:r>
              <a:rPr lang="en-GB">
                <a:latin typeface="Arial"/>
                <a:cs typeface="Arial"/>
              </a:rPr>
              <a:t>Watch the videos</a:t>
            </a:r>
          </a:p>
          <a:p>
            <a:endParaRPr lang="en-GB"/>
          </a:p>
          <a:p>
            <a:r>
              <a:rPr lang="en-GB">
                <a:latin typeface="Arial"/>
                <a:cs typeface="Arial"/>
              </a:rPr>
              <a:t>Write down:</a:t>
            </a:r>
          </a:p>
          <a:p>
            <a:pPr lvl="2" indent="-479425"/>
            <a:r>
              <a:rPr lang="en-GB" sz="2650">
                <a:latin typeface="Arial"/>
                <a:cs typeface="Arial"/>
              </a:rPr>
              <a:t>One thing you’ve learnt</a:t>
            </a:r>
          </a:p>
          <a:p>
            <a:pPr lvl="2" indent="-479425"/>
            <a:r>
              <a:rPr lang="en-GB" sz="2650">
                <a:latin typeface="Arial"/>
                <a:cs typeface="Arial"/>
              </a:rPr>
              <a:t>One question you have about what you have seen</a:t>
            </a:r>
          </a:p>
        </p:txBody>
      </p:sp>
    </p:spTree>
    <p:extLst>
      <p:ext uri="{BB962C8B-B14F-4D97-AF65-F5344CB8AC3E}">
        <p14:creationId xmlns:p14="http://schemas.microsoft.com/office/powerpoint/2010/main" val="1648956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6F82F3C-924A-4D08-9A46-004C1F9721F0}"/>
              </a:ext>
            </a:extLst>
          </p:cNvPr>
          <p:cNvSpPr>
            <a:spLocks noGrp="1"/>
          </p:cNvSpPr>
          <p:nvPr>
            <p:ph type="body" sz="quarter" idx="11"/>
          </p:nvPr>
        </p:nvSpPr>
        <p:spPr/>
        <p:txBody>
          <a:bodyPr/>
          <a:lstStyle/>
          <a:p>
            <a:r>
              <a:rPr lang="en-GB"/>
              <a:t>3</a:t>
            </a:r>
          </a:p>
        </p:txBody>
      </p:sp>
      <p:sp>
        <p:nvSpPr>
          <p:cNvPr id="3" name="Text Placeholder 2">
            <a:extLst>
              <a:ext uri="{FF2B5EF4-FFF2-40B4-BE49-F238E27FC236}">
                <a16:creationId xmlns:a16="http://schemas.microsoft.com/office/drawing/2014/main" id="{DC776A19-7ADA-4D6D-8FE9-A0BA4FF23464}"/>
              </a:ext>
            </a:extLst>
          </p:cNvPr>
          <p:cNvSpPr>
            <a:spLocks noGrp="1"/>
          </p:cNvSpPr>
          <p:nvPr>
            <p:ph type="body" sz="quarter" idx="10"/>
          </p:nvPr>
        </p:nvSpPr>
        <p:spPr/>
        <p:txBody>
          <a:bodyPr/>
          <a:lstStyle/>
          <a:p>
            <a:r>
              <a:rPr lang="en-GB"/>
              <a:t>What is a social issue?</a:t>
            </a:r>
          </a:p>
          <a:p>
            <a:pPr lvl="1"/>
            <a:r>
              <a:rPr lang="en-GB"/>
              <a:t>Based on what you know so far, what do you think the definition of a social issue is?</a:t>
            </a:r>
          </a:p>
          <a:p>
            <a:pPr lvl="1"/>
            <a:endParaRPr lang="en-GB"/>
          </a:p>
          <a:p>
            <a:r>
              <a:rPr lang="en-GB"/>
              <a:t>Write down your class definition of a social issue.</a:t>
            </a:r>
          </a:p>
        </p:txBody>
      </p:sp>
    </p:spTree>
    <p:extLst>
      <p:ext uri="{BB962C8B-B14F-4D97-AF65-F5344CB8AC3E}">
        <p14:creationId xmlns:p14="http://schemas.microsoft.com/office/powerpoint/2010/main" val="1003756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6CB5C10-F19F-4666-973C-AF13AC49B764}"/>
              </a:ext>
            </a:extLst>
          </p:cNvPr>
          <p:cNvSpPr>
            <a:spLocks noGrp="1"/>
          </p:cNvSpPr>
          <p:nvPr>
            <p:ph type="body" sz="quarter" idx="12"/>
          </p:nvPr>
        </p:nvSpPr>
        <p:spPr/>
        <p:txBody>
          <a:bodyPr/>
          <a:lstStyle/>
          <a:p>
            <a:r>
              <a:rPr lang="en-GB"/>
              <a:t>4</a:t>
            </a:r>
          </a:p>
        </p:txBody>
      </p:sp>
      <p:sp>
        <p:nvSpPr>
          <p:cNvPr id="4" name="Text Placeholder 3">
            <a:extLst>
              <a:ext uri="{FF2B5EF4-FFF2-40B4-BE49-F238E27FC236}">
                <a16:creationId xmlns:a16="http://schemas.microsoft.com/office/drawing/2014/main" id="{982CCC44-F00E-43CA-855E-DBFC27AA57DF}"/>
              </a:ext>
            </a:extLst>
          </p:cNvPr>
          <p:cNvSpPr>
            <a:spLocks noGrp="1"/>
          </p:cNvSpPr>
          <p:nvPr>
            <p:ph type="body" sz="quarter" idx="10"/>
          </p:nvPr>
        </p:nvSpPr>
        <p:spPr/>
        <p:txBody>
          <a:bodyPr anchor="t"/>
          <a:lstStyle/>
          <a:p>
            <a:r>
              <a:rPr lang="en-GB">
                <a:latin typeface="Arial"/>
                <a:cs typeface="Arial"/>
              </a:rPr>
              <a:t>Identify causes and make links</a:t>
            </a:r>
          </a:p>
          <a:p>
            <a:pPr lvl="1"/>
            <a:r>
              <a:rPr lang="en-GB" sz="2650">
                <a:latin typeface="Arial"/>
                <a:cs typeface="Arial"/>
              </a:rPr>
              <a:t>Listen to the case study. When you identify a social issue, write it in your coursebook.</a:t>
            </a:r>
          </a:p>
          <a:p>
            <a:pPr lvl="1"/>
            <a:endParaRPr lang="en-GB"/>
          </a:p>
          <a:p>
            <a:pPr lvl="1"/>
            <a:r>
              <a:rPr lang="en-GB" sz="2650">
                <a:latin typeface="Arial"/>
                <a:cs typeface="Arial"/>
              </a:rPr>
              <a:t>Draw arrows between any issues you feel are linked in some way.</a:t>
            </a:r>
            <a:endParaRPr lang="en-GB" sz="2650"/>
          </a:p>
        </p:txBody>
      </p:sp>
      <mc:AlternateContent xmlns:mc="http://schemas.openxmlformats.org/markup-compatibility/2006" xmlns:pslz="http://schemas.microsoft.com/office/powerpoint/2016/slidezoom">
        <mc:Choice Requires="pslz">
          <p:graphicFrame>
            <p:nvGraphicFramePr>
              <p:cNvPr id="6" name="Slide Zoom 5">
                <a:extLst>
                  <a:ext uri="{FF2B5EF4-FFF2-40B4-BE49-F238E27FC236}">
                    <a16:creationId xmlns:a16="http://schemas.microsoft.com/office/drawing/2014/main" id="{06BF2437-635E-4FBB-A74B-9C3D1E70AB06}"/>
                  </a:ext>
                </a:extLst>
              </p:cNvPr>
              <p:cNvGraphicFramePr>
                <a:graphicFrameLocks noGrp="1" noDrilldown="1" noChangeAspect="1" noMove="1" noResize="1"/>
              </p:cNvGraphicFramePr>
              <p:nvPr/>
            </p:nvGraphicFramePr>
            <p:xfrm>
              <a:off x="7513738" y="2247376"/>
              <a:ext cx="4577593" cy="2574896"/>
            </p:xfrm>
            <a:graphic>
              <a:graphicData uri="http://schemas.microsoft.com/office/powerpoint/2016/slidezoom">
                <pslz:sldZm>
                  <pslz:sldZmObj sldId="266" cId="592309192">
                    <pslz:zmPr id="{70B54342-4C83-4FDD-9746-BA1E0FFBAC9A}" transitionDur="1000">
                      <p166:blipFill xmlns:p166="http://schemas.microsoft.com/office/powerpoint/2016/6/main">
                        <a:blip r:embed="rId2"/>
                        <a:stretch>
                          <a:fillRect/>
                        </a:stretch>
                      </p166:blipFill>
                      <p166:spPr xmlns:p166="http://schemas.microsoft.com/office/powerpoint/2016/6/main">
                        <a:xfrm>
                          <a:off x="0" y="0"/>
                          <a:ext cx="4577593" cy="2574896"/>
                        </a:xfrm>
                        <a:prstGeom prst="rect">
                          <a:avLst/>
                        </a:prstGeom>
                        <a:ln w="3175">
                          <a:solidFill>
                            <a:prstClr val="ltGray"/>
                          </a:solidFill>
                        </a:ln>
                      </p166:spPr>
                    </pslz:zmPr>
                  </pslz:sldZmObj>
                </pslz:sldZm>
              </a:graphicData>
            </a:graphic>
          </p:graphicFrame>
        </mc:Choice>
        <mc:Fallback xmlns="">
          <p:pic>
            <p:nvPicPr>
              <p:cNvPr id="6" name="Slide Zoom 5">
                <a:extLst>
                  <a:ext uri="{FF2B5EF4-FFF2-40B4-BE49-F238E27FC236}">
                    <a16:creationId xmlns:a16="http://schemas.microsoft.com/office/drawing/2014/main" id="{06BF2437-635E-4FBB-A74B-9C3D1E70AB06}"/>
                  </a:ext>
                </a:extLst>
              </p:cNvPr>
              <p:cNvPicPr>
                <a:picLocks noGrp="1" noRot="1" noChangeAspect="1" noMove="1" noResize="1" noEditPoints="1" noAdjustHandles="1" noChangeArrowheads="1" noChangeShapeType="1"/>
              </p:cNvPicPr>
              <p:nvPr/>
            </p:nvPicPr>
            <p:blipFill>
              <a:blip r:embed="rId3"/>
              <a:stretch>
                <a:fillRect/>
              </a:stretch>
            </p:blipFill>
            <p:spPr>
              <a:xfrm>
                <a:off x="7513738" y="2247376"/>
                <a:ext cx="4577593" cy="2574896"/>
              </a:xfrm>
              <a:prstGeom prst="rect">
                <a:avLst/>
              </a:prstGeom>
              <a:ln w="3175">
                <a:solidFill>
                  <a:prstClr val="ltGray"/>
                </a:solidFill>
              </a:ln>
            </p:spPr>
          </p:pic>
        </mc:Fallback>
      </mc:AlternateContent>
      <p:pic>
        <p:nvPicPr>
          <p:cNvPr id="8" name="Picture 7">
            <a:extLst>
              <a:ext uri="{FF2B5EF4-FFF2-40B4-BE49-F238E27FC236}">
                <a16:creationId xmlns:a16="http://schemas.microsoft.com/office/drawing/2014/main" id="{18D4DEEB-9994-4BB5-8426-B82FBCEC4F2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72128" y="5064991"/>
            <a:ext cx="1860811" cy="285791"/>
          </a:xfrm>
          <a:prstGeom prst="rect">
            <a:avLst/>
          </a:prstGeom>
        </p:spPr>
      </p:pic>
    </p:spTree>
    <p:extLst>
      <p:ext uri="{BB962C8B-B14F-4D97-AF65-F5344CB8AC3E}">
        <p14:creationId xmlns:p14="http://schemas.microsoft.com/office/powerpoint/2010/main" val="25556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665924B-48C3-48C6-B74D-CE2AC5D5CFE5}"/>
              </a:ext>
            </a:extLst>
          </p:cNvPr>
          <p:cNvSpPr>
            <a:spLocks noGrp="1"/>
          </p:cNvSpPr>
          <p:nvPr>
            <p:ph type="body" sz="quarter" idx="11"/>
          </p:nvPr>
        </p:nvSpPr>
        <p:spPr/>
        <p:txBody>
          <a:bodyPr/>
          <a:lstStyle/>
          <a:p>
            <a:r>
              <a:rPr lang="en-GB"/>
              <a:t>5</a:t>
            </a:r>
          </a:p>
        </p:txBody>
      </p:sp>
      <p:sp>
        <p:nvSpPr>
          <p:cNvPr id="3" name="Text Placeholder 2">
            <a:extLst>
              <a:ext uri="{FF2B5EF4-FFF2-40B4-BE49-F238E27FC236}">
                <a16:creationId xmlns:a16="http://schemas.microsoft.com/office/drawing/2014/main" id="{FF8EE246-A6C9-4188-9510-5E902E0EE7F6}"/>
              </a:ext>
            </a:extLst>
          </p:cNvPr>
          <p:cNvSpPr>
            <a:spLocks noGrp="1"/>
          </p:cNvSpPr>
          <p:nvPr>
            <p:ph type="body" sz="quarter" idx="10"/>
          </p:nvPr>
        </p:nvSpPr>
        <p:spPr/>
        <p:txBody>
          <a:bodyPr/>
          <a:lstStyle/>
          <a:p>
            <a:r>
              <a:rPr lang="en-GB"/>
              <a:t>Who’s responsible?</a:t>
            </a:r>
          </a:p>
          <a:p>
            <a:pPr lvl="1"/>
            <a:r>
              <a:rPr lang="en-US"/>
              <a:t>For this activity, choose one social issue to focus on.</a:t>
            </a:r>
          </a:p>
          <a:p>
            <a:pPr lvl="1"/>
            <a:endParaRPr lang="en-US"/>
          </a:p>
          <a:p>
            <a:pPr lvl="1"/>
            <a:r>
              <a:rPr lang="en-US"/>
              <a:t>In pairs, discuss how the groups on page 5 of your coursebook should address your chosen social issue.</a:t>
            </a:r>
            <a:endParaRPr lang="en-GB"/>
          </a:p>
        </p:txBody>
      </p:sp>
    </p:spTree>
    <p:extLst>
      <p:ext uri="{BB962C8B-B14F-4D97-AF65-F5344CB8AC3E}">
        <p14:creationId xmlns:p14="http://schemas.microsoft.com/office/powerpoint/2010/main" val="1480481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18D3CC8-158E-40C4-B6EE-829CB5D101E8}"/>
              </a:ext>
            </a:extLst>
          </p:cNvPr>
          <p:cNvSpPr>
            <a:spLocks noGrp="1"/>
          </p:cNvSpPr>
          <p:nvPr>
            <p:ph type="body" sz="quarter" idx="12"/>
          </p:nvPr>
        </p:nvSpPr>
        <p:spPr/>
        <p:txBody>
          <a:bodyPr/>
          <a:lstStyle/>
          <a:p>
            <a:r>
              <a:rPr lang="en-GB"/>
              <a:t>6</a:t>
            </a:r>
          </a:p>
        </p:txBody>
      </p:sp>
      <p:sp>
        <p:nvSpPr>
          <p:cNvPr id="4" name="Text Placeholder 3">
            <a:extLst>
              <a:ext uri="{FF2B5EF4-FFF2-40B4-BE49-F238E27FC236}">
                <a16:creationId xmlns:a16="http://schemas.microsoft.com/office/drawing/2014/main" id="{66843C12-183D-4311-A0E9-50D64C485599}"/>
              </a:ext>
            </a:extLst>
          </p:cNvPr>
          <p:cNvSpPr>
            <a:spLocks noGrp="1"/>
          </p:cNvSpPr>
          <p:nvPr>
            <p:ph type="body" sz="quarter" idx="10"/>
          </p:nvPr>
        </p:nvSpPr>
        <p:spPr>
          <a:xfrm>
            <a:off x="582724" y="1982087"/>
            <a:ext cx="8980376" cy="3225800"/>
          </a:xfrm>
        </p:spPr>
        <p:txBody>
          <a:bodyPr/>
          <a:lstStyle/>
          <a:p>
            <a:r>
              <a:rPr lang="en-GB" dirty="0"/>
              <a:t>Which social issues can you identify in your area?</a:t>
            </a:r>
          </a:p>
          <a:p>
            <a:pPr lvl="1"/>
            <a:r>
              <a:rPr lang="en-GB" dirty="0"/>
              <a:t>You have one minute to work with a partner to list </a:t>
            </a:r>
            <a:r>
              <a:rPr lang="en-GB" b="1" dirty="0">
                <a:solidFill>
                  <a:srgbClr val="EA613F"/>
                </a:solidFill>
              </a:rPr>
              <a:t>three</a:t>
            </a:r>
            <a:r>
              <a:rPr lang="en-GB" dirty="0"/>
              <a:t> social issues you’ve noticed in your local community. Be prepared to feed back. </a:t>
            </a:r>
          </a:p>
        </p:txBody>
      </p:sp>
      <p:sp>
        <p:nvSpPr>
          <p:cNvPr id="7" name="TextBox 6">
            <a:extLst>
              <a:ext uri="{FF2B5EF4-FFF2-40B4-BE49-F238E27FC236}">
                <a16:creationId xmlns:a16="http://schemas.microsoft.com/office/drawing/2014/main" id="{8FBFD07A-27F6-BCE0-5BEC-5AE1BD6EC67C}"/>
              </a:ext>
            </a:extLst>
          </p:cNvPr>
          <p:cNvSpPr txBox="1"/>
          <p:nvPr/>
        </p:nvSpPr>
        <p:spPr>
          <a:xfrm>
            <a:off x="4724400" y="3200399"/>
            <a:ext cx="2743199" cy="4571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Rectangle 5">
            <a:extLst>
              <a:ext uri="{FF2B5EF4-FFF2-40B4-BE49-F238E27FC236}">
                <a16:creationId xmlns:a16="http://schemas.microsoft.com/office/drawing/2014/main" id="{ED95E967-39D8-609D-2298-89344C841163}"/>
              </a:ext>
            </a:extLst>
          </p:cNvPr>
          <p:cNvSpPr>
            <a:spLocks noGrp="1" noRot="1" noMove="1" noResize="1" noEditPoints="1" noAdjustHandles="1" noChangeArrowheads="1" noChangeShapeType="1"/>
          </p:cNvSpPr>
          <p:nvPr/>
        </p:nvSpPr>
        <p:spPr>
          <a:xfrm>
            <a:off x="668449" y="4619827"/>
            <a:ext cx="8894651" cy="457199"/>
          </a:xfrm>
          <a:prstGeom prst="rect">
            <a:avLst/>
          </a:prstGeom>
          <a:noFill/>
          <a:ln w="57150">
            <a:solidFill>
              <a:srgbClr val="5A007D"/>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a:ea typeface="Calibri"/>
              <a:cs typeface="Calibri"/>
            </a:endParaRPr>
          </a:p>
        </p:txBody>
      </p:sp>
      <p:sp>
        <p:nvSpPr>
          <p:cNvPr id="5" name="Rectangle 4">
            <a:extLst>
              <a:ext uri="{FF2B5EF4-FFF2-40B4-BE49-F238E27FC236}">
                <a16:creationId xmlns:a16="http://schemas.microsoft.com/office/drawing/2014/main" id="{355504B6-DAA7-D6E9-F84B-5635FE1A8D3B}"/>
              </a:ext>
            </a:extLst>
          </p:cNvPr>
          <p:cNvSpPr>
            <a:spLocks noGrp="1" noRot="1" noMove="1" noResize="1" noEditPoints="1" noAdjustHandles="1" noChangeArrowheads="1" noChangeShapeType="1"/>
          </p:cNvSpPr>
          <p:nvPr/>
        </p:nvSpPr>
        <p:spPr>
          <a:xfrm>
            <a:off x="697503" y="4654485"/>
            <a:ext cx="8840033" cy="405199"/>
          </a:xfrm>
          <a:prstGeom prst="rect">
            <a:avLst/>
          </a:prstGeom>
          <a:solidFill>
            <a:srgbClr val="28B9CD"/>
          </a:solidFill>
          <a:ln w="57150">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Calibri"/>
              <a:ea typeface="Calibri"/>
              <a:cs typeface="Calibri"/>
            </a:endParaRPr>
          </a:p>
        </p:txBody>
      </p:sp>
      <p:sp>
        <p:nvSpPr>
          <p:cNvPr id="9" name="TextBox 8">
            <a:extLst>
              <a:ext uri="{FF2B5EF4-FFF2-40B4-BE49-F238E27FC236}">
                <a16:creationId xmlns:a16="http://schemas.microsoft.com/office/drawing/2014/main" id="{CAC907C2-0CB6-859D-1F2B-E75B9AE7C0F5}"/>
              </a:ext>
            </a:extLst>
          </p:cNvPr>
          <p:cNvSpPr txBox="1"/>
          <p:nvPr/>
        </p:nvSpPr>
        <p:spPr>
          <a:xfrm>
            <a:off x="3884926" y="5233492"/>
            <a:ext cx="2375971" cy="3231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500" b="0" i="0" u="none" strike="noStrike" kern="1200" cap="none" spc="0" normalizeH="0" baseline="0" noProof="0" dirty="0">
                <a:ln>
                  <a:noFill/>
                </a:ln>
                <a:solidFill>
                  <a:srgbClr val="5A007D"/>
                </a:solidFill>
                <a:effectLst/>
                <a:uLnTx/>
                <a:uFillTx/>
                <a:latin typeface="Arial" panose="020B0604020202020204" pitchFamily="34" charset="0"/>
                <a:ea typeface="+mn-ea"/>
                <a:cs typeface="Arial" panose="020B0604020202020204" pitchFamily="34" charset="0"/>
              </a:rPr>
              <a:t>Click to start the timer bar</a:t>
            </a:r>
          </a:p>
        </p:txBody>
      </p:sp>
    </p:spTree>
    <p:extLst>
      <p:ext uri="{BB962C8B-B14F-4D97-AF65-F5344CB8AC3E}">
        <p14:creationId xmlns:p14="http://schemas.microsoft.com/office/powerpoint/2010/main" val="1136697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2" fill="hold" grpId="0" nodeType="clickEffect">
                                  <p:stCondLst>
                                    <p:cond delay="0"/>
                                  </p:stCondLst>
                                  <p:childTnLst>
                                    <p:animEffect transition="out" filter="wipe(right)">
                                      <p:cBhvr>
                                        <p:cTn id="6" dur="59000"/>
                                        <p:tgtEl>
                                          <p:spTgt spid="5"/>
                                        </p:tgtEl>
                                      </p:cBhvr>
                                    </p:animEffect>
                                    <p:set>
                                      <p:cBhvr>
                                        <p:cTn id="7" dur="1" fill="hold">
                                          <p:stCondLst>
                                            <p:cond delay="58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E105477-AB23-43D6-8DF5-EC00338655C1}"/>
              </a:ext>
            </a:extLst>
          </p:cNvPr>
          <p:cNvSpPr>
            <a:spLocks noGrp="1"/>
          </p:cNvSpPr>
          <p:nvPr>
            <p:ph type="body" sz="quarter" idx="11"/>
          </p:nvPr>
        </p:nvSpPr>
        <p:spPr/>
        <p:txBody>
          <a:bodyPr/>
          <a:lstStyle/>
          <a:p>
            <a:r>
              <a:rPr lang="en-GB"/>
              <a:t>6</a:t>
            </a:r>
          </a:p>
        </p:txBody>
      </p:sp>
      <p:sp>
        <p:nvSpPr>
          <p:cNvPr id="3" name="Text Placeholder 2">
            <a:extLst>
              <a:ext uri="{FF2B5EF4-FFF2-40B4-BE49-F238E27FC236}">
                <a16:creationId xmlns:a16="http://schemas.microsoft.com/office/drawing/2014/main" id="{DEBA9E9E-DE04-40BB-8CF7-E2A612677182}"/>
              </a:ext>
            </a:extLst>
          </p:cNvPr>
          <p:cNvSpPr>
            <a:spLocks noGrp="1"/>
          </p:cNvSpPr>
          <p:nvPr>
            <p:ph type="body" sz="quarter" idx="10"/>
          </p:nvPr>
        </p:nvSpPr>
        <p:spPr/>
        <p:txBody>
          <a:bodyPr/>
          <a:lstStyle/>
          <a:p>
            <a:r>
              <a:rPr lang="en-GB"/>
              <a:t>What’s our issue?</a:t>
            </a:r>
          </a:p>
          <a:p>
            <a:pPr lvl="1"/>
            <a:r>
              <a:rPr lang="en-GB"/>
              <a:t>As a class, now decide on one issue that you’ll focus on as a priority. </a:t>
            </a:r>
          </a:p>
          <a:p>
            <a:pPr lvl="1"/>
            <a:endParaRPr lang="en-GB"/>
          </a:p>
          <a:p>
            <a:pPr lvl="1"/>
            <a:r>
              <a:rPr lang="en-GB"/>
              <a:t>Your teacher will help the class to decide by leading a discussion and a vote.</a:t>
            </a:r>
          </a:p>
        </p:txBody>
      </p:sp>
    </p:spTree>
    <p:extLst>
      <p:ext uri="{BB962C8B-B14F-4D97-AF65-F5344CB8AC3E}">
        <p14:creationId xmlns:p14="http://schemas.microsoft.com/office/powerpoint/2010/main" val="1870293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3720D5A-3674-42FE-8889-0ECC0CA642BC}"/>
              </a:ext>
            </a:extLst>
          </p:cNvPr>
          <p:cNvSpPr>
            <a:spLocks noGrp="1"/>
          </p:cNvSpPr>
          <p:nvPr>
            <p:ph type="body" sz="quarter" idx="12"/>
          </p:nvPr>
        </p:nvSpPr>
        <p:spPr/>
        <p:txBody>
          <a:bodyPr/>
          <a:lstStyle/>
          <a:p>
            <a:r>
              <a:rPr lang="en-GB"/>
              <a:t>7</a:t>
            </a:r>
          </a:p>
        </p:txBody>
      </p:sp>
      <p:sp>
        <p:nvSpPr>
          <p:cNvPr id="3" name="Text Placeholder 2">
            <a:extLst>
              <a:ext uri="{FF2B5EF4-FFF2-40B4-BE49-F238E27FC236}">
                <a16:creationId xmlns:a16="http://schemas.microsoft.com/office/drawing/2014/main" id="{972BDB63-2CB8-4298-9101-BFD5469277A8}"/>
              </a:ext>
            </a:extLst>
          </p:cNvPr>
          <p:cNvSpPr>
            <a:spLocks noGrp="1"/>
          </p:cNvSpPr>
          <p:nvPr>
            <p:ph type="body" sz="quarter" idx="10"/>
          </p:nvPr>
        </p:nvSpPr>
        <p:spPr/>
        <p:txBody>
          <a:bodyPr/>
          <a:lstStyle/>
          <a:p>
            <a:r>
              <a:rPr lang="en-GB"/>
              <a:t>After this lesson how would you rate your…</a:t>
            </a:r>
          </a:p>
          <a:p>
            <a:pPr lvl="1"/>
            <a:endParaRPr lang="en-GB"/>
          </a:p>
          <a:p>
            <a:pPr lvl="2"/>
            <a:r>
              <a:rPr lang="en-GB"/>
              <a:t>Understanding of social issues?</a:t>
            </a:r>
          </a:p>
        </p:txBody>
      </p:sp>
    </p:spTree>
    <p:extLst>
      <p:ext uri="{BB962C8B-B14F-4D97-AF65-F5344CB8AC3E}">
        <p14:creationId xmlns:p14="http://schemas.microsoft.com/office/powerpoint/2010/main" val="3799082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4DAF448-25AD-4122-9DBD-2E36E78EB9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7223" y="37627"/>
            <a:ext cx="7557555" cy="6782747"/>
          </a:xfrm>
          <a:prstGeom prst="rect">
            <a:avLst/>
          </a:prstGeom>
        </p:spPr>
      </p:pic>
    </p:spTree>
    <p:extLst>
      <p:ext uri="{BB962C8B-B14F-4D97-AF65-F5344CB8AC3E}">
        <p14:creationId xmlns:p14="http://schemas.microsoft.com/office/powerpoint/2010/main" val="592309192"/>
      </p:ext>
    </p:extLst>
  </p:cSld>
  <p:clrMapOvr>
    <a:masterClrMapping/>
  </p:clrMapOvr>
</p:sld>
</file>

<file path=ppt/theme/theme1.xml><?xml version="1.0" encoding="utf-8"?>
<a:theme xmlns:a="http://schemas.openxmlformats.org/drawingml/2006/main" name="Lesson 1 TITL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rst Give Template 2019" id="{1C954422-387D-4BEC-A82D-847259511FDB}" vid="{96D43A9F-2C21-447F-8AF7-710AE0A5FA70}"/>
    </a:ext>
  </a:extLst>
</a:theme>
</file>

<file path=ppt/theme/theme2.xml><?xml version="1.0" encoding="utf-8"?>
<a:theme xmlns:a="http://schemas.openxmlformats.org/drawingml/2006/main" name="FG Master 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rst Give Template 2019" id="{1C954422-387D-4BEC-A82D-847259511FDB}" vid="{657280EB-DD57-4788-A75A-31A266E6327A}"/>
    </a:ext>
  </a:extLst>
</a:theme>
</file>

<file path=ppt/theme/theme3.xml><?xml version="1.0" encoding="utf-8"?>
<a:theme xmlns:a="http://schemas.openxmlformats.org/drawingml/2006/main" name="FG Master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rst Give Template 2019" id="{1C954422-387D-4BEC-A82D-847259511FDB}" vid="{DCC3C9D4-5801-4094-94FF-BC95D4FF2FA8}"/>
    </a:ext>
  </a:extLst>
</a:theme>
</file>

<file path=ppt/theme/theme4.xml><?xml version="1.0" encoding="utf-8"?>
<a:theme xmlns:a="http://schemas.openxmlformats.org/drawingml/2006/main" name="FG Master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rst Give Template 2019" id="{1C954422-387D-4BEC-A82D-847259511FDB}" vid="{35B8D952-80D8-4C94-A2D2-1A89A4C8A086}"/>
    </a:ext>
  </a:ext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rst Give Template 2019" id="{1C954422-387D-4BEC-A82D-847259511FDB}" vid="{C1177444-94D8-419C-8D8E-51420C4E7D43}"/>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AF020D7BD07041A99ECB0738E5219C" ma:contentTypeVersion="17" ma:contentTypeDescription="Create a new document." ma:contentTypeScope="" ma:versionID="5771440707034c6559f8e30bbeb73215">
  <xsd:schema xmlns:xsd="http://www.w3.org/2001/XMLSchema" xmlns:xs="http://www.w3.org/2001/XMLSchema" xmlns:p="http://schemas.microsoft.com/office/2006/metadata/properties" xmlns:ns2="c5b88a89-7724-4260-bf2f-092021e9d459" xmlns:ns3="cd53d762-1ef6-4e3a-a9c9-034b0df5b3d4" targetNamespace="http://schemas.microsoft.com/office/2006/metadata/properties" ma:root="true" ma:fieldsID="49ba59300f9c4762c0b43b688a610637" ns2:_="" ns3:_="">
    <xsd:import namespace="c5b88a89-7724-4260-bf2f-092021e9d459"/>
    <xsd:import namespace="cd53d762-1ef6-4e3a-a9c9-034b0df5b3d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2:MediaLengthInSeconds" minOccurs="0"/>
                <xsd:element ref="ns3:DisplayOnFHub"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5b88a89-7724-4260-bf2f-092021e9d45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e038e487-d88c-4823-893f-4c2e20c4446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d53d762-1ef6-4e3a-a9c9-034b0df5b3d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DisplayOnFHub" ma:index="21" nillable="true" ma:displayName="DisplayOnFHub" ma:default="No" ma:description="Does this folder appear on the Facilitator Hub" ma:format="Dropdown" ma:internalName="DisplayOnFHub">
      <xsd:simpleType>
        <xsd:restriction base="dms:Choice">
          <xsd:enumeration value="Yes"/>
          <xsd:enumeration value="No"/>
        </xsd:restriction>
      </xsd:simpleType>
    </xsd:element>
    <xsd:element name="TaxCatchAll" ma:index="24" nillable="true" ma:displayName="Taxonomy Catch All Column" ma:hidden="true" ma:list="{0d3ab53b-af9c-415f-b7fe-a831bb15c725}" ma:internalName="TaxCatchAll" ma:showField="CatchAllData" ma:web="cd53d762-1ef6-4e3a-a9c9-034b0df5b3d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isplayOnFHub xmlns="cd53d762-1ef6-4e3a-a9c9-034b0df5b3d4">No</DisplayOnFHub>
    <lcf76f155ced4ddcb4097134ff3c332f xmlns="c5b88a89-7724-4260-bf2f-092021e9d459">
      <Terms xmlns="http://schemas.microsoft.com/office/infopath/2007/PartnerControls"/>
    </lcf76f155ced4ddcb4097134ff3c332f>
    <TaxCatchAll xmlns="cd53d762-1ef6-4e3a-a9c9-034b0df5b3d4" xsi:nil="true"/>
  </documentManagement>
</p:properties>
</file>

<file path=customXml/itemProps1.xml><?xml version="1.0" encoding="utf-8"?>
<ds:datastoreItem xmlns:ds="http://schemas.openxmlformats.org/officeDocument/2006/customXml" ds:itemID="{EBF88791-0E80-4D8C-95F2-9B05444D2288}"/>
</file>

<file path=customXml/itemProps2.xml><?xml version="1.0" encoding="utf-8"?>
<ds:datastoreItem xmlns:ds="http://schemas.openxmlformats.org/officeDocument/2006/customXml" ds:itemID="{C7C7B485-B969-425D-99FB-87E70CE89A02}"/>
</file>

<file path=customXml/itemProps3.xml><?xml version="1.0" encoding="utf-8"?>
<ds:datastoreItem xmlns:ds="http://schemas.openxmlformats.org/officeDocument/2006/customXml" ds:itemID="{D46B3981-0C05-4A87-99E4-9D6E8570D0AB}"/>
</file>

<file path=docProps/app.xml><?xml version="1.0" encoding="utf-8"?>
<Properties xmlns="http://schemas.openxmlformats.org/officeDocument/2006/extended-properties" xmlns:vt="http://schemas.openxmlformats.org/officeDocument/2006/docPropsVTypes">
  <TotalTime>0</TotalTime>
  <Words>321</Words>
  <Application>Microsoft Office PowerPoint</Application>
  <PresentationFormat>Widescreen</PresentationFormat>
  <Paragraphs>38</Paragraphs>
  <Slides>9</Slides>
  <Notes>2</Notes>
  <HiddenSlides>1</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9</vt:i4>
      </vt:variant>
    </vt:vector>
  </HeadingPairs>
  <TitlesOfParts>
    <vt:vector size="19" baseType="lpstr">
      <vt:lpstr>Arial</vt:lpstr>
      <vt:lpstr>arial (Body)</vt:lpstr>
      <vt:lpstr>Calibri</vt:lpstr>
      <vt:lpstr>Poppins-Bold</vt:lpstr>
      <vt:lpstr>Poppins-Regular</vt:lpstr>
      <vt:lpstr>Lesson 1 TITLE</vt:lpstr>
      <vt:lpstr>FG Master 1</vt:lpstr>
      <vt:lpstr>FG Master 2</vt:lpstr>
      <vt:lpstr>FG Master 3</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Georgia Bennett</dc:creator>
  <cp:lastModifiedBy>Georgia Bennett</cp:lastModifiedBy>
  <cp:revision>1</cp:revision>
  <dcterms:created xsi:type="dcterms:W3CDTF">2023-08-14T10:44:41Z</dcterms:created>
  <dcterms:modified xsi:type="dcterms:W3CDTF">2023-08-14T10:45:21Z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0x0101002DAF020D7BD07041A99ECB0738E5219C</vt:lpwstr>
  </property>
</Properties>
</file>