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4.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71" r:id="rId3"/>
  </p:sldMasterIdLst>
  <p:notesMasterIdLst>
    <p:notesMasterId r:id="rId14"/>
  </p:notesMasterIdLst>
  <p:sldIdLst>
    <p:sldId id="268" r:id="rId4"/>
    <p:sldId id="269" r:id="rId5"/>
    <p:sldId id="280" r:id="rId6"/>
    <p:sldId id="274" r:id="rId7"/>
    <p:sldId id="270" r:id="rId8"/>
    <p:sldId id="271" r:id="rId9"/>
    <p:sldId id="275" r:id="rId10"/>
    <p:sldId id="278" r:id="rId11"/>
    <p:sldId id="279" r:id="rId12"/>
    <p:sldId id="27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59" d="100"/>
          <a:sy n="59" d="100"/>
        </p:scale>
        <p:origin x="40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customXml" Target="../customXml/item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customXml" Target="../customXml/item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17C741-1796-4090-8E28-72B5E8E7CC24}" type="datetimeFigureOut">
              <a:rPr lang="en-GB" smtClean="0"/>
              <a:t>14/08/2023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83E765-4D1A-4DB3-B8B9-BD69345310DE}" type="slidenum">
              <a:rPr lang="en-GB" smtClean="0"/>
              <a:t>‹#›</a:t>
            </a:fld>
            <a:endParaRPr lang="en-GB"/>
          </a:p>
        </p:txBody>
      </p:sp>
    </p:spTree>
    <p:extLst>
      <p:ext uri="{BB962C8B-B14F-4D97-AF65-F5344CB8AC3E}">
        <p14:creationId xmlns:p14="http://schemas.microsoft.com/office/powerpoint/2010/main" val="745390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800" b="1" i="0" u="none" strike="noStrike" baseline="0" dirty="0">
                <a:solidFill>
                  <a:srgbClr val="F07852"/>
                </a:solidFill>
                <a:latin typeface="Poppins-Bold"/>
              </a:rPr>
              <a:t>A note on charities. </a:t>
            </a:r>
            <a:r>
              <a:rPr lang="en-GB" sz="1800" b="0" i="0" u="none" strike="noStrike" baseline="0" dirty="0">
                <a:solidFill>
                  <a:srgbClr val="3D3C3B"/>
                </a:solidFill>
                <a:latin typeface="Poppins-Regular"/>
              </a:rPr>
              <a:t>In order to be eligible to receive the £1,000 First Give grant charities must be registered with the Charity Commission of England and Wales. The charities chosen must benefit people within the community, who are affected by the social issue chosen in lesson 1. </a:t>
            </a:r>
            <a:r>
              <a:rPr lang="en-GB" sz="1800" b="1" i="0" u="none" strike="noStrike" baseline="0" dirty="0">
                <a:solidFill>
                  <a:srgbClr val="3D3C3B"/>
                </a:solidFill>
                <a:latin typeface="Poppins-SemiBold"/>
              </a:rPr>
              <a:t>Animal charities should therefore not be selected.</a:t>
            </a:r>
            <a:endParaRPr lang="en-GB" sz="1800" b="0" i="0" u="none" strike="noStrike" baseline="0" dirty="0">
              <a:solidFill>
                <a:srgbClr val="3D3C3B"/>
              </a:solidFill>
              <a:latin typeface="Poppins-Regular"/>
            </a:endParaRPr>
          </a:p>
          <a:p>
            <a:pPr algn="l"/>
            <a:endParaRPr lang="en-GB" sz="1800" b="0" i="0" u="none" strike="noStrike" baseline="0" dirty="0">
              <a:solidFill>
                <a:srgbClr val="3D3C3B"/>
              </a:solidFill>
              <a:latin typeface="Poppins-Regular"/>
            </a:endParaRPr>
          </a:p>
          <a:p>
            <a:pPr algn="l"/>
            <a:r>
              <a:rPr lang="en-GB" sz="1800" b="0" i="0" u="none" strike="noStrike" baseline="0" dirty="0">
                <a:solidFill>
                  <a:srgbClr val="3D3C3B"/>
                </a:solidFill>
                <a:latin typeface="Poppins-Regular"/>
              </a:rPr>
              <a:t>After this lesson please get in contact with the charity that the class has chosen as soon as possible to organise for a representative of the charity to meet the class. To help with arranging this meeting please use these two documents, which can be found on the Teacher Hub: </a:t>
            </a:r>
          </a:p>
          <a:p>
            <a:pPr algn="l"/>
            <a:endParaRPr lang="en-GB" sz="1800" b="0" i="0" u="none" strike="noStrike" baseline="0" dirty="0">
              <a:solidFill>
                <a:srgbClr val="3D3C3B"/>
              </a:solidFill>
              <a:latin typeface="Poppins-Regular"/>
            </a:endParaRPr>
          </a:p>
          <a:p>
            <a:pPr algn="l"/>
            <a:r>
              <a:rPr lang="en-GB" sz="1800" b="0" i="0" u="none" strike="noStrike" baseline="0" dirty="0">
                <a:solidFill>
                  <a:srgbClr val="3D3C3B"/>
                </a:solidFill>
                <a:latin typeface="Poppins-Regular"/>
              </a:rPr>
              <a:t>- Guidance for organising the charity visit</a:t>
            </a:r>
          </a:p>
          <a:p>
            <a:pPr algn="l"/>
            <a:r>
              <a:rPr lang="en-GB" sz="1800" b="0" i="0" u="none" strike="noStrike" baseline="0" dirty="0">
                <a:solidFill>
                  <a:srgbClr val="3D3C3B"/>
                </a:solidFill>
                <a:latin typeface="Poppins-Regular"/>
              </a:rPr>
              <a:t>- Template email to charity</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458CCE-5504-437C-8485-240126C5E20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7787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458CCE-5504-437C-8485-240126C5E20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1463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baseline="0" dirty="0">
                <a:solidFill>
                  <a:srgbClr val="F07852"/>
                </a:solidFill>
                <a:latin typeface="Poppins-Bold"/>
              </a:rPr>
              <a:t>A note for teachers on charities. </a:t>
            </a:r>
            <a:r>
              <a:rPr lang="en-GB" sz="1200" b="0" i="0" u="none" strike="noStrike" baseline="0" dirty="0">
                <a:solidFill>
                  <a:srgbClr val="3D3C3B"/>
                </a:solidFill>
                <a:latin typeface="Poppins-Regular"/>
              </a:rPr>
              <a:t>In order to be eligible to receive the £1,000 First Give grant charities must be registered with the Charity Commission of England and Wales. The charities chosen must benefit people within the community, who are affected by the social issue chosen in lesson 1. </a:t>
            </a:r>
            <a:r>
              <a:rPr lang="en-GB" sz="1200" b="1" i="0" u="none" strike="noStrike" baseline="0" dirty="0">
                <a:solidFill>
                  <a:srgbClr val="3D3C3B"/>
                </a:solidFill>
                <a:latin typeface="Poppins-SemiBold"/>
              </a:rPr>
              <a:t>Animal charities should therefore not be selected.</a:t>
            </a:r>
            <a:endParaRPr lang="en-GB" sz="1200" b="0" i="0" u="none" strike="noStrike" baseline="0" dirty="0">
              <a:solidFill>
                <a:srgbClr val="3D3C3B"/>
              </a:solidFill>
              <a:latin typeface="Poppins-Regular"/>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458CCE-5504-437C-8485-240126C5E20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7784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5.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7.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esson 2 Title">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DCBA53C-FD01-4482-8B93-AA5CF36E393E}"/>
              </a:ext>
            </a:extLst>
          </p:cNvPr>
          <p:cNvSpPr txBox="1">
            <a:spLocks/>
          </p:cNvSpPr>
          <p:nvPr userDrawn="1"/>
        </p:nvSpPr>
        <p:spPr>
          <a:xfrm>
            <a:off x="667150" y="2579437"/>
            <a:ext cx="8519380" cy="2742451"/>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US" sz="5067" b="1" i="0" u="none" strike="noStrike" kern="1200" cap="none" spc="0" normalizeH="0" baseline="0" noProof="0" dirty="0">
                <a:ln>
                  <a:noFill/>
                </a:ln>
                <a:solidFill>
                  <a:sysClr val="window" lastClr="FFFFFF"/>
                </a:solidFill>
                <a:effectLst/>
                <a:uLnTx/>
                <a:uFillTx/>
                <a:latin typeface="Arial"/>
                <a:ea typeface="+mj-ea"/>
                <a:cs typeface="+mj-cs"/>
              </a:rPr>
              <a:t>Which local charity will our class be supporting?</a:t>
            </a:r>
          </a:p>
        </p:txBody>
      </p:sp>
    </p:spTree>
    <p:extLst>
      <p:ext uri="{BB962C8B-B14F-4D97-AF65-F5344CB8AC3E}">
        <p14:creationId xmlns:p14="http://schemas.microsoft.com/office/powerpoint/2010/main" val="376773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 Evaluat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FF33C59-076E-4609-A75A-5225BA3AC3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
        <p:nvSpPr>
          <p:cNvPr id="7" name="Text Placeholder 8">
            <a:extLst>
              <a:ext uri="{FF2B5EF4-FFF2-40B4-BE49-F238E27FC236}">
                <a16:creationId xmlns:a16="http://schemas.microsoft.com/office/drawing/2014/main" id="{CFA453B1-0642-4673-8C36-CF5005687301}"/>
              </a:ext>
            </a:extLst>
          </p:cNvPr>
          <p:cNvSpPr>
            <a:spLocks noGrp="1"/>
          </p:cNvSpPr>
          <p:nvPr>
            <p:ph type="body" sz="quarter" idx="11"/>
          </p:nvPr>
        </p:nvSpPr>
        <p:spPr>
          <a:xfrm>
            <a:off x="3363747" y="681286"/>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039EC088-BB40-47C0-A21C-E87BCDD3A785}"/>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1998192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 Prepar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9573B9-7E6D-4B54-9A4F-0A24A8AC91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
        <p:nvSpPr>
          <p:cNvPr id="8" name="Text Placeholder 8">
            <a:extLst>
              <a:ext uri="{FF2B5EF4-FFF2-40B4-BE49-F238E27FC236}">
                <a16:creationId xmlns:a16="http://schemas.microsoft.com/office/drawing/2014/main" id="{1CF54FF8-2CB8-43AD-BB26-0535E55402B6}"/>
              </a:ext>
            </a:extLst>
          </p:cNvPr>
          <p:cNvSpPr>
            <a:spLocks noGrp="1"/>
          </p:cNvSpPr>
          <p:nvPr>
            <p:ph type="body" sz="quarter" idx="11"/>
          </p:nvPr>
        </p:nvSpPr>
        <p:spPr>
          <a:xfrm>
            <a:off x="3363747" y="681286"/>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10" name="Text Placeholder 2">
            <a:extLst>
              <a:ext uri="{FF2B5EF4-FFF2-40B4-BE49-F238E27FC236}">
                <a16:creationId xmlns:a16="http://schemas.microsoft.com/office/drawing/2014/main" id="{ACE1A206-E681-4136-8977-E69237F33841}"/>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1875916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 Presen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0FF6CDD-957D-4AA7-AEE1-11D2AA04F03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
        <p:nvSpPr>
          <p:cNvPr id="8" name="Text Placeholder 8">
            <a:extLst>
              <a:ext uri="{FF2B5EF4-FFF2-40B4-BE49-F238E27FC236}">
                <a16:creationId xmlns:a16="http://schemas.microsoft.com/office/drawing/2014/main" id="{EB6474FA-DA4B-4117-968E-E1E57460C89B}"/>
              </a:ext>
            </a:extLst>
          </p:cNvPr>
          <p:cNvSpPr>
            <a:spLocks noGrp="1"/>
          </p:cNvSpPr>
          <p:nvPr>
            <p:ph type="body" sz="quarter" idx="11"/>
          </p:nvPr>
        </p:nvSpPr>
        <p:spPr>
          <a:xfrm>
            <a:off x="3363747" y="681286"/>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10" name="Text Placeholder 2">
            <a:extLst>
              <a:ext uri="{FF2B5EF4-FFF2-40B4-BE49-F238E27FC236}">
                <a16:creationId xmlns:a16="http://schemas.microsoft.com/office/drawing/2014/main" id="{4D170DE4-36BF-4569-8AA7-2C7389CB288A}"/>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1114045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 Recall">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84845B8-16FD-48A9-BA38-6C6F569F79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
        <p:nvSpPr>
          <p:cNvPr id="7" name="Text Placeholder 8">
            <a:extLst>
              <a:ext uri="{FF2B5EF4-FFF2-40B4-BE49-F238E27FC236}">
                <a16:creationId xmlns:a16="http://schemas.microsoft.com/office/drawing/2014/main" id="{046B7271-7173-4AFA-BBA4-3069EEE0B1D2}"/>
              </a:ext>
            </a:extLst>
          </p:cNvPr>
          <p:cNvSpPr>
            <a:spLocks noGrp="1"/>
          </p:cNvSpPr>
          <p:nvPr>
            <p:ph type="body" sz="quarter" idx="11"/>
          </p:nvPr>
        </p:nvSpPr>
        <p:spPr>
          <a:xfrm>
            <a:off x="3363747" y="681286"/>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10" name="Text Placeholder 2">
            <a:extLst>
              <a:ext uri="{FF2B5EF4-FFF2-40B4-BE49-F238E27FC236}">
                <a16:creationId xmlns:a16="http://schemas.microsoft.com/office/drawing/2014/main" id="{651CCF6F-42D3-4977-B1FA-CE76DA91F7FA}"/>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1561426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 Research">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4AF66D7-5CD2-46D6-8E80-3AFC1727E5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
        <p:nvSpPr>
          <p:cNvPr id="7" name="Text Placeholder 8">
            <a:extLst>
              <a:ext uri="{FF2B5EF4-FFF2-40B4-BE49-F238E27FC236}">
                <a16:creationId xmlns:a16="http://schemas.microsoft.com/office/drawing/2014/main" id="{AC7B06C5-21D2-4045-AE09-99C289BF488E}"/>
              </a:ext>
            </a:extLst>
          </p:cNvPr>
          <p:cNvSpPr>
            <a:spLocks noGrp="1"/>
          </p:cNvSpPr>
          <p:nvPr>
            <p:ph type="body" sz="quarter" idx="11"/>
          </p:nvPr>
        </p:nvSpPr>
        <p:spPr>
          <a:xfrm>
            <a:off x="3363747" y="681286"/>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10" name="Text Placeholder 2">
            <a:extLst>
              <a:ext uri="{FF2B5EF4-FFF2-40B4-BE49-F238E27FC236}">
                <a16:creationId xmlns:a16="http://schemas.microsoft.com/office/drawing/2014/main" id="{F759A7E5-39F6-416A-89C2-CA1C4F8EC267}"/>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25808700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 Respon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A2A9E7D-F05A-4B70-904C-776F837812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
        <p:nvSpPr>
          <p:cNvPr id="8" name="Text Placeholder 8">
            <a:extLst>
              <a:ext uri="{FF2B5EF4-FFF2-40B4-BE49-F238E27FC236}">
                <a16:creationId xmlns:a16="http://schemas.microsoft.com/office/drawing/2014/main" id="{C7E8F070-47F2-4B1F-8860-59AA30AC346F}"/>
              </a:ext>
            </a:extLst>
          </p:cNvPr>
          <p:cNvSpPr>
            <a:spLocks noGrp="1"/>
          </p:cNvSpPr>
          <p:nvPr>
            <p:ph type="body" sz="quarter" idx="11"/>
          </p:nvPr>
        </p:nvSpPr>
        <p:spPr>
          <a:xfrm>
            <a:off x="3363747" y="681286"/>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10" name="Text Placeholder 2">
            <a:extLst>
              <a:ext uri="{FF2B5EF4-FFF2-40B4-BE49-F238E27FC236}">
                <a16:creationId xmlns:a16="http://schemas.microsoft.com/office/drawing/2014/main" id="{C574C02A-E518-4BCB-8C84-313C6BD22265}"/>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2817408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 Vot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D7173E2-6866-4790-BFCA-FDB3B98F1C7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6"/>
            <a:ext cx="12192000" cy="1010624"/>
          </a:xfrm>
          <a:prstGeom prst="rect">
            <a:avLst/>
          </a:prstGeom>
        </p:spPr>
      </p:pic>
      <p:sp>
        <p:nvSpPr>
          <p:cNvPr id="8" name="Text Placeholder 8">
            <a:extLst>
              <a:ext uri="{FF2B5EF4-FFF2-40B4-BE49-F238E27FC236}">
                <a16:creationId xmlns:a16="http://schemas.microsoft.com/office/drawing/2014/main" id="{6CC73611-3505-4D19-8690-7395CB63C6B0}"/>
              </a:ext>
            </a:extLst>
          </p:cNvPr>
          <p:cNvSpPr>
            <a:spLocks noGrp="1"/>
          </p:cNvSpPr>
          <p:nvPr>
            <p:ph type="body" sz="quarter" idx="11"/>
          </p:nvPr>
        </p:nvSpPr>
        <p:spPr>
          <a:xfrm>
            <a:off x="3363747" y="681286"/>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D844F27E-0EB7-4035-9941-33B213B34B83}"/>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2309631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 - Discuss">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9974189-1E64-4EF4-A132-E9038AB6AFF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
        <p:nvSpPr>
          <p:cNvPr id="5" name="Picture Placeholder 3">
            <a:extLst>
              <a:ext uri="{FF2B5EF4-FFF2-40B4-BE49-F238E27FC236}">
                <a16:creationId xmlns:a16="http://schemas.microsoft.com/office/drawing/2014/main" id="{BAE660C9-2CE3-470A-B97C-8CACA11BF5DD}"/>
              </a:ext>
            </a:extLst>
          </p:cNvPr>
          <p:cNvSpPr>
            <a:spLocks noGrp="1"/>
          </p:cNvSpPr>
          <p:nvPr>
            <p:ph type="pic" sz="quarter" idx="11"/>
          </p:nvPr>
        </p:nvSpPr>
        <p:spPr>
          <a:xfrm>
            <a:off x="7447281" y="1982088"/>
            <a:ext cx="4559300" cy="3225800"/>
          </a:xfrm>
          <a:prstGeom prst="rect">
            <a:avLst/>
          </a:prstGeom>
        </p:spPr>
        <p:txBody>
          <a:bodyPr/>
          <a:lstStyle/>
          <a:p>
            <a:endParaRPr lang="en-GB"/>
          </a:p>
        </p:txBody>
      </p:sp>
      <p:sp>
        <p:nvSpPr>
          <p:cNvPr id="8" name="Text Placeholder 8">
            <a:extLst>
              <a:ext uri="{FF2B5EF4-FFF2-40B4-BE49-F238E27FC236}">
                <a16:creationId xmlns:a16="http://schemas.microsoft.com/office/drawing/2014/main" id="{B9E3BACB-A950-4507-B0A1-EB036E0F8177}"/>
              </a:ext>
            </a:extLst>
          </p:cNvPr>
          <p:cNvSpPr>
            <a:spLocks noGrp="1"/>
          </p:cNvSpPr>
          <p:nvPr>
            <p:ph type="body" sz="quarter" idx="12"/>
          </p:nvPr>
        </p:nvSpPr>
        <p:spPr>
          <a:xfrm>
            <a:off x="3369155" y="676958"/>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FCA289C7-5CF1-4D4A-86CD-874F5C68BE79}"/>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238074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 Evaluate">
    <p:spTree>
      <p:nvGrpSpPr>
        <p:cNvPr id="1" name=""/>
        <p:cNvGrpSpPr/>
        <p:nvPr/>
      </p:nvGrpSpPr>
      <p:grpSpPr>
        <a:xfrm>
          <a:off x="0" y="0"/>
          <a:ext cx="0" cy="0"/>
          <a:chOff x="0" y="0"/>
          <a:chExt cx="0" cy="0"/>
        </a:xfrm>
      </p:grpSpPr>
      <p:sp>
        <p:nvSpPr>
          <p:cNvPr id="5" name="Picture Placeholder 3">
            <a:extLst>
              <a:ext uri="{FF2B5EF4-FFF2-40B4-BE49-F238E27FC236}">
                <a16:creationId xmlns:a16="http://schemas.microsoft.com/office/drawing/2014/main" id="{BAE660C9-2CE3-470A-B97C-8CACA11BF5DD}"/>
              </a:ext>
            </a:extLst>
          </p:cNvPr>
          <p:cNvSpPr>
            <a:spLocks noGrp="1"/>
          </p:cNvSpPr>
          <p:nvPr>
            <p:ph type="pic" sz="quarter" idx="11"/>
          </p:nvPr>
        </p:nvSpPr>
        <p:spPr>
          <a:xfrm>
            <a:off x="7447281" y="1982088"/>
            <a:ext cx="4559300" cy="3225800"/>
          </a:xfrm>
          <a:prstGeom prst="rect">
            <a:avLst/>
          </a:prstGeom>
        </p:spPr>
        <p:txBody>
          <a:bodyPr/>
          <a:lstStyle/>
          <a:p>
            <a:endParaRPr lang="en-GB"/>
          </a:p>
        </p:txBody>
      </p:sp>
      <p:sp>
        <p:nvSpPr>
          <p:cNvPr id="8" name="Text Placeholder 8">
            <a:extLst>
              <a:ext uri="{FF2B5EF4-FFF2-40B4-BE49-F238E27FC236}">
                <a16:creationId xmlns:a16="http://schemas.microsoft.com/office/drawing/2014/main" id="{B9E3BACB-A950-4507-B0A1-EB036E0F8177}"/>
              </a:ext>
            </a:extLst>
          </p:cNvPr>
          <p:cNvSpPr>
            <a:spLocks noGrp="1"/>
          </p:cNvSpPr>
          <p:nvPr>
            <p:ph type="body" sz="quarter" idx="12"/>
          </p:nvPr>
        </p:nvSpPr>
        <p:spPr>
          <a:xfrm>
            <a:off x="3369155" y="676958"/>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FCA289C7-5CF1-4D4A-86CD-874F5C68BE79}"/>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2"/>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pic>
        <p:nvPicPr>
          <p:cNvPr id="4" name="Picture 3">
            <a:extLst>
              <a:ext uri="{FF2B5EF4-FFF2-40B4-BE49-F238E27FC236}">
                <a16:creationId xmlns:a16="http://schemas.microsoft.com/office/drawing/2014/main" id="{21CB10E7-FF04-4392-B950-40351F1640C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Tree>
    <p:extLst>
      <p:ext uri="{BB962C8B-B14F-4D97-AF65-F5344CB8AC3E}">
        <p14:creationId xmlns:p14="http://schemas.microsoft.com/office/powerpoint/2010/main" val="3379241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 Listen">
    <p:spTree>
      <p:nvGrpSpPr>
        <p:cNvPr id="1" name=""/>
        <p:cNvGrpSpPr/>
        <p:nvPr/>
      </p:nvGrpSpPr>
      <p:grpSpPr>
        <a:xfrm>
          <a:off x="0" y="0"/>
          <a:ext cx="0" cy="0"/>
          <a:chOff x="0" y="0"/>
          <a:chExt cx="0" cy="0"/>
        </a:xfrm>
      </p:grpSpPr>
      <p:sp>
        <p:nvSpPr>
          <p:cNvPr id="5" name="Picture Placeholder 3">
            <a:extLst>
              <a:ext uri="{FF2B5EF4-FFF2-40B4-BE49-F238E27FC236}">
                <a16:creationId xmlns:a16="http://schemas.microsoft.com/office/drawing/2014/main" id="{BAE660C9-2CE3-470A-B97C-8CACA11BF5DD}"/>
              </a:ext>
            </a:extLst>
          </p:cNvPr>
          <p:cNvSpPr>
            <a:spLocks noGrp="1"/>
          </p:cNvSpPr>
          <p:nvPr>
            <p:ph type="pic" sz="quarter" idx="11"/>
          </p:nvPr>
        </p:nvSpPr>
        <p:spPr>
          <a:xfrm>
            <a:off x="7447281" y="1982088"/>
            <a:ext cx="4559300" cy="3225800"/>
          </a:xfrm>
          <a:prstGeom prst="rect">
            <a:avLst/>
          </a:prstGeom>
        </p:spPr>
        <p:txBody>
          <a:bodyPr/>
          <a:lstStyle/>
          <a:p>
            <a:endParaRPr lang="en-GB"/>
          </a:p>
        </p:txBody>
      </p:sp>
      <p:sp>
        <p:nvSpPr>
          <p:cNvPr id="8" name="Text Placeholder 8">
            <a:extLst>
              <a:ext uri="{FF2B5EF4-FFF2-40B4-BE49-F238E27FC236}">
                <a16:creationId xmlns:a16="http://schemas.microsoft.com/office/drawing/2014/main" id="{B9E3BACB-A950-4507-B0A1-EB036E0F8177}"/>
              </a:ext>
            </a:extLst>
          </p:cNvPr>
          <p:cNvSpPr>
            <a:spLocks noGrp="1"/>
          </p:cNvSpPr>
          <p:nvPr>
            <p:ph type="body" sz="quarter" idx="12"/>
          </p:nvPr>
        </p:nvSpPr>
        <p:spPr>
          <a:xfrm>
            <a:off x="3369155" y="676958"/>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FCA289C7-5CF1-4D4A-86CD-874F5C68BE79}"/>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2"/>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pic>
        <p:nvPicPr>
          <p:cNvPr id="4" name="Picture 3">
            <a:extLst>
              <a:ext uri="{FF2B5EF4-FFF2-40B4-BE49-F238E27FC236}">
                <a16:creationId xmlns:a16="http://schemas.microsoft.com/office/drawing/2014/main" id="{E2DCC4E9-BFDA-440D-B529-6531E772B8D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Tree>
    <p:extLst>
      <p:ext uri="{BB962C8B-B14F-4D97-AF65-F5344CB8AC3E}">
        <p14:creationId xmlns:p14="http://schemas.microsoft.com/office/powerpoint/2010/main" val="698451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 Plan">
    <p:spTree>
      <p:nvGrpSpPr>
        <p:cNvPr id="1" name=""/>
        <p:cNvGrpSpPr/>
        <p:nvPr/>
      </p:nvGrpSpPr>
      <p:grpSpPr>
        <a:xfrm>
          <a:off x="0" y="0"/>
          <a:ext cx="0" cy="0"/>
          <a:chOff x="0" y="0"/>
          <a:chExt cx="0" cy="0"/>
        </a:xfrm>
      </p:grpSpPr>
      <p:sp>
        <p:nvSpPr>
          <p:cNvPr id="5" name="Picture Placeholder 3">
            <a:extLst>
              <a:ext uri="{FF2B5EF4-FFF2-40B4-BE49-F238E27FC236}">
                <a16:creationId xmlns:a16="http://schemas.microsoft.com/office/drawing/2014/main" id="{BAE660C9-2CE3-470A-B97C-8CACA11BF5DD}"/>
              </a:ext>
            </a:extLst>
          </p:cNvPr>
          <p:cNvSpPr>
            <a:spLocks noGrp="1"/>
          </p:cNvSpPr>
          <p:nvPr>
            <p:ph type="pic" sz="quarter" idx="11"/>
          </p:nvPr>
        </p:nvSpPr>
        <p:spPr>
          <a:xfrm>
            <a:off x="7447281" y="1982088"/>
            <a:ext cx="4559300" cy="3225800"/>
          </a:xfrm>
          <a:prstGeom prst="rect">
            <a:avLst/>
          </a:prstGeom>
        </p:spPr>
        <p:txBody>
          <a:bodyPr/>
          <a:lstStyle/>
          <a:p>
            <a:endParaRPr lang="en-GB"/>
          </a:p>
        </p:txBody>
      </p:sp>
      <p:sp>
        <p:nvSpPr>
          <p:cNvPr id="8" name="Text Placeholder 8">
            <a:extLst>
              <a:ext uri="{FF2B5EF4-FFF2-40B4-BE49-F238E27FC236}">
                <a16:creationId xmlns:a16="http://schemas.microsoft.com/office/drawing/2014/main" id="{B9E3BACB-A950-4507-B0A1-EB036E0F8177}"/>
              </a:ext>
            </a:extLst>
          </p:cNvPr>
          <p:cNvSpPr>
            <a:spLocks noGrp="1"/>
          </p:cNvSpPr>
          <p:nvPr>
            <p:ph type="body" sz="quarter" idx="12"/>
          </p:nvPr>
        </p:nvSpPr>
        <p:spPr>
          <a:xfrm>
            <a:off x="3369155" y="676958"/>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FCA289C7-5CF1-4D4A-86CD-874F5C68BE79}"/>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2"/>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pic>
        <p:nvPicPr>
          <p:cNvPr id="4" name="Picture 3">
            <a:extLst>
              <a:ext uri="{FF2B5EF4-FFF2-40B4-BE49-F238E27FC236}">
                <a16:creationId xmlns:a16="http://schemas.microsoft.com/office/drawing/2014/main" id="{A8B3F006-AABC-49A5-AE5F-8053E6D18E9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Tree>
    <p:extLst>
      <p:ext uri="{BB962C8B-B14F-4D97-AF65-F5344CB8AC3E}">
        <p14:creationId xmlns:p14="http://schemas.microsoft.com/office/powerpoint/2010/main" val="39055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 Recall">
    <p:spTree>
      <p:nvGrpSpPr>
        <p:cNvPr id="1" name=""/>
        <p:cNvGrpSpPr/>
        <p:nvPr/>
      </p:nvGrpSpPr>
      <p:grpSpPr>
        <a:xfrm>
          <a:off x="0" y="0"/>
          <a:ext cx="0" cy="0"/>
          <a:chOff x="0" y="0"/>
          <a:chExt cx="0" cy="0"/>
        </a:xfrm>
      </p:grpSpPr>
      <p:sp>
        <p:nvSpPr>
          <p:cNvPr id="5" name="Picture Placeholder 3">
            <a:extLst>
              <a:ext uri="{FF2B5EF4-FFF2-40B4-BE49-F238E27FC236}">
                <a16:creationId xmlns:a16="http://schemas.microsoft.com/office/drawing/2014/main" id="{BAE660C9-2CE3-470A-B97C-8CACA11BF5DD}"/>
              </a:ext>
            </a:extLst>
          </p:cNvPr>
          <p:cNvSpPr>
            <a:spLocks noGrp="1"/>
          </p:cNvSpPr>
          <p:nvPr>
            <p:ph type="pic" sz="quarter" idx="11"/>
          </p:nvPr>
        </p:nvSpPr>
        <p:spPr>
          <a:xfrm>
            <a:off x="7447281" y="1982088"/>
            <a:ext cx="4559300" cy="3225800"/>
          </a:xfrm>
          <a:prstGeom prst="rect">
            <a:avLst/>
          </a:prstGeom>
        </p:spPr>
        <p:txBody>
          <a:bodyPr/>
          <a:lstStyle/>
          <a:p>
            <a:endParaRPr lang="en-GB"/>
          </a:p>
        </p:txBody>
      </p:sp>
      <p:sp>
        <p:nvSpPr>
          <p:cNvPr id="8" name="Text Placeholder 8">
            <a:extLst>
              <a:ext uri="{FF2B5EF4-FFF2-40B4-BE49-F238E27FC236}">
                <a16:creationId xmlns:a16="http://schemas.microsoft.com/office/drawing/2014/main" id="{B9E3BACB-A950-4507-B0A1-EB036E0F8177}"/>
              </a:ext>
            </a:extLst>
          </p:cNvPr>
          <p:cNvSpPr>
            <a:spLocks noGrp="1"/>
          </p:cNvSpPr>
          <p:nvPr>
            <p:ph type="body" sz="quarter" idx="12"/>
          </p:nvPr>
        </p:nvSpPr>
        <p:spPr>
          <a:xfrm>
            <a:off x="3369155" y="676958"/>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FCA289C7-5CF1-4D4A-86CD-874F5C68BE79}"/>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2"/>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pic>
        <p:nvPicPr>
          <p:cNvPr id="4" name="Picture 3">
            <a:extLst>
              <a:ext uri="{FF2B5EF4-FFF2-40B4-BE49-F238E27FC236}">
                <a16:creationId xmlns:a16="http://schemas.microsoft.com/office/drawing/2014/main" id="{117FA669-E389-46B6-AD9D-7D7E544FC1D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847376"/>
            <a:ext cx="12192000" cy="1010624"/>
          </a:xfrm>
          <a:prstGeom prst="rect">
            <a:avLst/>
          </a:prstGeom>
        </p:spPr>
      </p:pic>
    </p:spTree>
    <p:extLst>
      <p:ext uri="{BB962C8B-B14F-4D97-AF65-F5344CB8AC3E}">
        <p14:creationId xmlns:p14="http://schemas.microsoft.com/office/powerpoint/2010/main" val="2263477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 Research">
    <p:spTree>
      <p:nvGrpSpPr>
        <p:cNvPr id="1" name=""/>
        <p:cNvGrpSpPr/>
        <p:nvPr/>
      </p:nvGrpSpPr>
      <p:grpSpPr>
        <a:xfrm>
          <a:off x="0" y="0"/>
          <a:ext cx="0" cy="0"/>
          <a:chOff x="0" y="0"/>
          <a:chExt cx="0" cy="0"/>
        </a:xfrm>
      </p:grpSpPr>
      <p:sp>
        <p:nvSpPr>
          <p:cNvPr id="5" name="Picture Placeholder 3">
            <a:extLst>
              <a:ext uri="{FF2B5EF4-FFF2-40B4-BE49-F238E27FC236}">
                <a16:creationId xmlns:a16="http://schemas.microsoft.com/office/drawing/2014/main" id="{BAE660C9-2CE3-470A-B97C-8CACA11BF5DD}"/>
              </a:ext>
            </a:extLst>
          </p:cNvPr>
          <p:cNvSpPr>
            <a:spLocks noGrp="1"/>
          </p:cNvSpPr>
          <p:nvPr>
            <p:ph type="pic" sz="quarter" idx="11"/>
          </p:nvPr>
        </p:nvSpPr>
        <p:spPr>
          <a:xfrm>
            <a:off x="7447281" y="1982088"/>
            <a:ext cx="4559300" cy="3225800"/>
          </a:xfrm>
          <a:prstGeom prst="rect">
            <a:avLst/>
          </a:prstGeom>
        </p:spPr>
        <p:txBody>
          <a:bodyPr/>
          <a:lstStyle/>
          <a:p>
            <a:endParaRPr lang="en-GB"/>
          </a:p>
        </p:txBody>
      </p:sp>
      <p:sp>
        <p:nvSpPr>
          <p:cNvPr id="8" name="Text Placeholder 8">
            <a:extLst>
              <a:ext uri="{FF2B5EF4-FFF2-40B4-BE49-F238E27FC236}">
                <a16:creationId xmlns:a16="http://schemas.microsoft.com/office/drawing/2014/main" id="{B9E3BACB-A950-4507-B0A1-EB036E0F8177}"/>
              </a:ext>
            </a:extLst>
          </p:cNvPr>
          <p:cNvSpPr>
            <a:spLocks noGrp="1"/>
          </p:cNvSpPr>
          <p:nvPr>
            <p:ph type="body" sz="quarter" idx="12"/>
          </p:nvPr>
        </p:nvSpPr>
        <p:spPr>
          <a:xfrm>
            <a:off x="3369155" y="676958"/>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FCA289C7-5CF1-4D4A-86CD-874F5C68BE79}"/>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2"/>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pic>
        <p:nvPicPr>
          <p:cNvPr id="4" name="Picture 3">
            <a:extLst>
              <a:ext uri="{FF2B5EF4-FFF2-40B4-BE49-F238E27FC236}">
                <a16:creationId xmlns:a16="http://schemas.microsoft.com/office/drawing/2014/main" id="{5B98B79F-76ED-4788-A55C-8BEA36B527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Tree>
    <p:extLst>
      <p:ext uri="{BB962C8B-B14F-4D97-AF65-F5344CB8AC3E}">
        <p14:creationId xmlns:p14="http://schemas.microsoft.com/office/powerpoint/2010/main" val="1530577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 Watch">
    <p:spTree>
      <p:nvGrpSpPr>
        <p:cNvPr id="1" name=""/>
        <p:cNvGrpSpPr/>
        <p:nvPr/>
      </p:nvGrpSpPr>
      <p:grpSpPr>
        <a:xfrm>
          <a:off x="0" y="0"/>
          <a:ext cx="0" cy="0"/>
          <a:chOff x="0" y="0"/>
          <a:chExt cx="0" cy="0"/>
        </a:xfrm>
      </p:grpSpPr>
      <p:sp>
        <p:nvSpPr>
          <p:cNvPr id="5" name="Picture Placeholder 3">
            <a:extLst>
              <a:ext uri="{FF2B5EF4-FFF2-40B4-BE49-F238E27FC236}">
                <a16:creationId xmlns:a16="http://schemas.microsoft.com/office/drawing/2014/main" id="{BAE660C9-2CE3-470A-B97C-8CACA11BF5DD}"/>
              </a:ext>
            </a:extLst>
          </p:cNvPr>
          <p:cNvSpPr>
            <a:spLocks noGrp="1"/>
          </p:cNvSpPr>
          <p:nvPr>
            <p:ph type="pic" sz="quarter" idx="11"/>
          </p:nvPr>
        </p:nvSpPr>
        <p:spPr>
          <a:xfrm>
            <a:off x="7447281" y="1982088"/>
            <a:ext cx="4559300" cy="3225800"/>
          </a:xfrm>
          <a:prstGeom prst="rect">
            <a:avLst/>
          </a:prstGeom>
        </p:spPr>
        <p:txBody>
          <a:bodyPr/>
          <a:lstStyle/>
          <a:p>
            <a:endParaRPr lang="en-GB"/>
          </a:p>
        </p:txBody>
      </p:sp>
      <p:sp>
        <p:nvSpPr>
          <p:cNvPr id="8" name="Text Placeholder 8">
            <a:extLst>
              <a:ext uri="{FF2B5EF4-FFF2-40B4-BE49-F238E27FC236}">
                <a16:creationId xmlns:a16="http://schemas.microsoft.com/office/drawing/2014/main" id="{B9E3BACB-A950-4507-B0A1-EB036E0F8177}"/>
              </a:ext>
            </a:extLst>
          </p:cNvPr>
          <p:cNvSpPr>
            <a:spLocks noGrp="1"/>
          </p:cNvSpPr>
          <p:nvPr>
            <p:ph type="body" sz="quarter" idx="12"/>
          </p:nvPr>
        </p:nvSpPr>
        <p:spPr>
          <a:xfrm>
            <a:off x="3369155" y="676958"/>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FCA289C7-5CF1-4D4A-86CD-874F5C68BE79}"/>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2"/>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pic>
        <p:nvPicPr>
          <p:cNvPr id="4" name="Picture 3">
            <a:extLst>
              <a:ext uri="{FF2B5EF4-FFF2-40B4-BE49-F238E27FC236}">
                <a16:creationId xmlns:a16="http://schemas.microsoft.com/office/drawing/2014/main" id="{81E5C6A7-3B1F-4AAA-BDB9-FDC14F76D1D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847376"/>
            <a:ext cx="12192000" cy="1010624"/>
          </a:xfrm>
          <a:prstGeom prst="rect">
            <a:avLst/>
          </a:prstGeom>
        </p:spPr>
      </p:pic>
    </p:spTree>
    <p:extLst>
      <p:ext uri="{BB962C8B-B14F-4D97-AF65-F5344CB8AC3E}">
        <p14:creationId xmlns:p14="http://schemas.microsoft.com/office/powerpoint/2010/main" val="593328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 Reflect">
    <p:spTree>
      <p:nvGrpSpPr>
        <p:cNvPr id="1" name=""/>
        <p:cNvGrpSpPr/>
        <p:nvPr/>
      </p:nvGrpSpPr>
      <p:grpSpPr>
        <a:xfrm>
          <a:off x="0" y="0"/>
          <a:ext cx="0" cy="0"/>
          <a:chOff x="0" y="0"/>
          <a:chExt cx="0" cy="0"/>
        </a:xfrm>
      </p:grpSpPr>
      <p:sp>
        <p:nvSpPr>
          <p:cNvPr id="8" name="Text Placeholder 8">
            <a:extLst>
              <a:ext uri="{FF2B5EF4-FFF2-40B4-BE49-F238E27FC236}">
                <a16:creationId xmlns:a16="http://schemas.microsoft.com/office/drawing/2014/main" id="{B9E3BACB-A950-4507-B0A1-EB036E0F8177}"/>
              </a:ext>
            </a:extLst>
          </p:cNvPr>
          <p:cNvSpPr>
            <a:spLocks noGrp="1"/>
          </p:cNvSpPr>
          <p:nvPr>
            <p:ph type="body" sz="quarter" idx="12"/>
          </p:nvPr>
        </p:nvSpPr>
        <p:spPr>
          <a:xfrm>
            <a:off x="3369155" y="676958"/>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FCA289C7-5CF1-4D4A-86CD-874F5C68BE79}"/>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2"/>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pic>
        <p:nvPicPr>
          <p:cNvPr id="6" name="Picture 5" descr="A close up of a sign&#10;&#10;Description automatically generated">
            <a:extLst>
              <a:ext uri="{FF2B5EF4-FFF2-40B4-BE49-F238E27FC236}">
                <a16:creationId xmlns:a16="http://schemas.microsoft.com/office/drawing/2014/main" id="{06D02F04-240E-436B-9C02-6AEE8C43A9D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05239" y="3842764"/>
            <a:ext cx="3670812" cy="1702037"/>
          </a:xfrm>
          <a:prstGeom prst="rect">
            <a:avLst/>
          </a:prstGeom>
        </p:spPr>
      </p:pic>
      <p:pic>
        <p:nvPicPr>
          <p:cNvPr id="4" name="Picture 3">
            <a:extLst>
              <a:ext uri="{FF2B5EF4-FFF2-40B4-BE49-F238E27FC236}">
                <a16:creationId xmlns:a16="http://schemas.microsoft.com/office/drawing/2014/main" id="{E88ABF11-0F13-4371-98C6-14CCE28A779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 y="5847377"/>
            <a:ext cx="12192003" cy="1010624"/>
          </a:xfrm>
          <a:prstGeom prst="rect">
            <a:avLst/>
          </a:prstGeom>
        </p:spPr>
      </p:pic>
    </p:spTree>
    <p:extLst>
      <p:ext uri="{BB962C8B-B14F-4D97-AF65-F5344CB8AC3E}">
        <p14:creationId xmlns:p14="http://schemas.microsoft.com/office/powerpoint/2010/main" val="982770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2.png"/><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1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A close up of a sign&#10;&#10;Description automatically generated">
            <a:extLst>
              <a:ext uri="{FF2B5EF4-FFF2-40B4-BE49-F238E27FC236}">
                <a16:creationId xmlns:a16="http://schemas.microsoft.com/office/drawing/2014/main" id="{1B5097A8-26EB-4E34-BE6E-9955EF9C5E2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95" y="0"/>
            <a:ext cx="12189611" cy="6858000"/>
          </a:xfrm>
          <a:prstGeom prst="rect">
            <a:avLst/>
          </a:prstGeom>
        </p:spPr>
      </p:pic>
    </p:spTree>
    <p:extLst>
      <p:ext uri="{BB962C8B-B14F-4D97-AF65-F5344CB8AC3E}">
        <p14:creationId xmlns:p14="http://schemas.microsoft.com/office/powerpoint/2010/main" val="3427497160"/>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67B7EF7-41C8-4E25-BA4A-F7226DD47BC4}"/>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12189611" cy="6858000"/>
          </a:xfrm>
          <a:prstGeom prst="rect">
            <a:avLst/>
          </a:prstGeom>
        </p:spPr>
      </p:pic>
      <p:sp>
        <p:nvSpPr>
          <p:cNvPr id="9" name="TextBox 8">
            <a:extLst>
              <a:ext uri="{FF2B5EF4-FFF2-40B4-BE49-F238E27FC236}">
                <a16:creationId xmlns:a16="http://schemas.microsoft.com/office/drawing/2014/main" id="{817385E3-1CB8-4730-8FCB-D0C691145E46}"/>
              </a:ext>
            </a:extLst>
          </p:cNvPr>
          <p:cNvSpPr txBox="1"/>
          <p:nvPr userDrawn="1"/>
        </p:nvSpPr>
        <p:spPr>
          <a:xfrm>
            <a:off x="1175838" y="646205"/>
            <a:ext cx="4461721" cy="420564"/>
          </a:xfrm>
          <a:prstGeom prst="rect">
            <a:avLst/>
          </a:prstGeom>
          <a:noFill/>
        </p:spPr>
        <p:txBody>
          <a:bodyPr wrap="square" rtlCol="0">
            <a:spAutoFit/>
          </a:bodyPr>
          <a:lstStyle/>
          <a:p>
            <a:r>
              <a:rPr lang="en-US" sz="2133">
                <a:solidFill>
                  <a:srgbClr val="EA613F"/>
                </a:solidFill>
                <a:latin typeface="Arial" panose="020B0604020202020204" pitchFamily="34" charset="0"/>
                <a:cs typeface="Arial" panose="020B0604020202020204" pitchFamily="34" charset="0"/>
              </a:rPr>
              <a:t>Coursebook page </a:t>
            </a:r>
          </a:p>
        </p:txBody>
      </p:sp>
    </p:spTree>
    <p:extLst>
      <p:ext uri="{BB962C8B-B14F-4D97-AF65-F5344CB8AC3E}">
        <p14:creationId xmlns:p14="http://schemas.microsoft.com/office/powerpoint/2010/main" val="102844975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50DC16E-F6DA-4E88-BF6B-558EBA19FB08}"/>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672"/>
            <a:ext cx="12192000" cy="6859344"/>
          </a:xfrm>
          <a:prstGeom prst="rect">
            <a:avLst/>
          </a:prstGeom>
        </p:spPr>
      </p:pic>
      <p:sp>
        <p:nvSpPr>
          <p:cNvPr id="9" name="TextBox 8">
            <a:extLst>
              <a:ext uri="{FF2B5EF4-FFF2-40B4-BE49-F238E27FC236}">
                <a16:creationId xmlns:a16="http://schemas.microsoft.com/office/drawing/2014/main" id="{E9A2AA19-12EF-4478-BB8C-02D9BE362C5B}"/>
              </a:ext>
            </a:extLst>
          </p:cNvPr>
          <p:cNvSpPr txBox="1"/>
          <p:nvPr userDrawn="1"/>
        </p:nvSpPr>
        <p:spPr>
          <a:xfrm>
            <a:off x="1175837" y="646204"/>
            <a:ext cx="4461721" cy="420564"/>
          </a:xfrm>
          <a:prstGeom prst="rect">
            <a:avLst/>
          </a:prstGeom>
          <a:noFill/>
        </p:spPr>
        <p:txBody>
          <a:bodyPr wrap="square" rtlCol="0">
            <a:spAutoFit/>
          </a:bodyPr>
          <a:lstStyle/>
          <a:p>
            <a:r>
              <a:rPr lang="en-US" sz="2133">
                <a:solidFill>
                  <a:srgbClr val="EA613F"/>
                </a:solidFill>
                <a:latin typeface="Arial" panose="020B0604020202020204" pitchFamily="34" charset="0"/>
                <a:cs typeface="Arial" panose="020B0604020202020204" pitchFamily="34" charset="0"/>
              </a:rPr>
              <a:t>Coursebook page </a:t>
            </a:r>
          </a:p>
        </p:txBody>
      </p:sp>
    </p:spTree>
    <p:extLst>
      <p:ext uri="{BB962C8B-B14F-4D97-AF65-F5344CB8AC3E}">
        <p14:creationId xmlns:p14="http://schemas.microsoft.com/office/powerpoint/2010/main" val="266410492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377"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189" indent="0" algn="l" defTabSz="914377"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maps"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find-charity-information" TargetMode="External"/><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7747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408A6A-8025-464C-8E1D-B4D5877314F4}"/>
              </a:ext>
            </a:extLst>
          </p:cNvPr>
          <p:cNvSpPr>
            <a:spLocks noGrp="1"/>
          </p:cNvSpPr>
          <p:nvPr>
            <p:ph type="body" sz="quarter" idx="12"/>
          </p:nvPr>
        </p:nvSpPr>
        <p:spPr/>
        <p:txBody>
          <a:bodyPr/>
          <a:lstStyle/>
          <a:p>
            <a:r>
              <a:rPr lang="en-GB"/>
              <a:t>11</a:t>
            </a:r>
          </a:p>
        </p:txBody>
      </p:sp>
      <p:sp>
        <p:nvSpPr>
          <p:cNvPr id="3" name="Text Placeholder 2">
            <a:extLst>
              <a:ext uri="{FF2B5EF4-FFF2-40B4-BE49-F238E27FC236}">
                <a16:creationId xmlns:a16="http://schemas.microsoft.com/office/drawing/2014/main" id="{A4AB8759-76F3-4721-8C7F-5302649ADFAC}"/>
              </a:ext>
            </a:extLst>
          </p:cNvPr>
          <p:cNvSpPr>
            <a:spLocks noGrp="1"/>
          </p:cNvSpPr>
          <p:nvPr>
            <p:ph type="body" sz="quarter" idx="10"/>
          </p:nvPr>
        </p:nvSpPr>
        <p:spPr/>
        <p:txBody>
          <a:bodyPr/>
          <a:lstStyle/>
          <a:p>
            <a:r>
              <a:rPr lang="en-GB" dirty="0"/>
              <a:t>After this lesson, how would you rate your…</a:t>
            </a:r>
          </a:p>
          <a:p>
            <a:pPr lvl="1"/>
            <a:endParaRPr lang="en-GB" dirty="0"/>
          </a:p>
          <a:p>
            <a:pPr lvl="2"/>
            <a:r>
              <a:rPr lang="en-GB" dirty="0"/>
              <a:t>Research skills?</a:t>
            </a:r>
          </a:p>
          <a:p>
            <a:pPr lvl="2"/>
            <a:r>
              <a:rPr lang="en-GB" dirty="0"/>
              <a:t>Group decision-making skills?</a:t>
            </a:r>
          </a:p>
        </p:txBody>
      </p:sp>
    </p:spTree>
    <p:extLst>
      <p:ext uri="{BB962C8B-B14F-4D97-AF65-F5344CB8AC3E}">
        <p14:creationId xmlns:p14="http://schemas.microsoft.com/office/powerpoint/2010/main" val="389947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D017C62-C18C-4B6D-AD5D-B57E063CE958}"/>
              </a:ext>
            </a:extLst>
          </p:cNvPr>
          <p:cNvSpPr>
            <a:spLocks noGrp="1"/>
          </p:cNvSpPr>
          <p:nvPr>
            <p:ph type="body" sz="quarter" idx="12"/>
          </p:nvPr>
        </p:nvSpPr>
        <p:spPr/>
        <p:txBody>
          <a:bodyPr/>
          <a:lstStyle/>
          <a:p>
            <a:r>
              <a:rPr lang="en-GB" dirty="0"/>
              <a:t>8</a:t>
            </a:r>
          </a:p>
        </p:txBody>
      </p:sp>
      <p:sp>
        <p:nvSpPr>
          <p:cNvPr id="4" name="Text Placeholder 3">
            <a:extLst>
              <a:ext uri="{FF2B5EF4-FFF2-40B4-BE49-F238E27FC236}">
                <a16:creationId xmlns:a16="http://schemas.microsoft.com/office/drawing/2014/main" id="{337A4122-FD47-4C79-9800-E64883B4379D}"/>
              </a:ext>
            </a:extLst>
          </p:cNvPr>
          <p:cNvSpPr>
            <a:spLocks noGrp="1"/>
          </p:cNvSpPr>
          <p:nvPr>
            <p:ph type="body" sz="quarter" idx="10"/>
          </p:nvPr>
        </p:nvSpPr>
        <p:spPr>
          <a:xfrm>
            <a:off x="582725" y="1982087"/>
            <a:ext cx="6171644" cy="3225800"/>
          </a:xfrm>
        </p:spPr>
        <p:txBody>
          <a:bodyPr/>
          <a:lstStyle/>
          <a:p>
            <a:r>
              <a:rPr lang="en-GB" dirty="0"/>
              <a:t>1. Finding a charity near you</a:t>
            </a:r>
          </a:p>
          <a:p>
            <a:pPr lvl="1"/>
            <a:r>
              <a:rPr lang="en-GB" dirty="0">
                <a:hlinkClick r:id="rId3"/>
              </a:rPr>
              <a:t>www.google.com/maps</a:t>
            </a:r>
            <a:endParaRPr lang="en-GB" dirty="0"/>
          </a:p>
          <a:p>
            <a:pPr lvl="1"/>
            <a:endParaRPr lang="en-GB" dirty="0"/>
          </a:p>
          <a:p>
            <a:pPr lvl="1"/>
            <a:r>
              <a:rPr lang="en-GB" dirty="0"/>
              <a:t>Go to Google Maps and type in what you’re looking for:</a:t>
            </a:r>
          </a:p>
        </p:txBody>
      </p:sp>
      <p:pic>
        <p:nvPicPr>
          <p:cNvPr id="10" name="Picture 9" descr="A screenshot of a cell phone&#10;&#10;Description automatically generated">
            <a:extLst>
              <a:ext uri="{FF2B5EF4-FFF2-40B4-BE49-F238E27FC236}">
                <a16:creationId xmlns:a16="http://schemas.microsoft.com/office/drawing/2014/main" id="{96FC6252-548B-4926-9503-37AAD6AD0683}"/>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582725" y="4303511"/>
            <a:ext cx="4711899" cy="1157912"/>
          </a:xfrm>
          <a:prstGeom prst="rect">
            <a:avLst/>
          </a:prstGeom>
        </p:spPr>
      </p:pic>
      <p:pic>
        <p:nvPicPr>
          <p:cNvPr id="5" name="Picture 4">
            <a:extLst>
              <a:ext uri="{FF2B5EF4-FFF2-40B4-BE49-F238E27FC236}">
                <a16:creationId xmlns:a16="http://schemas.microsoft.com/office/drawing/2014/main" id="{55F90F8C-27EB-E4AD-9750-04CD6719CDB3}"/>
              </a:ext>
            </a:extLst>
          </p:cNvPr>
          <p:cNvPicPr>
            <a:picLocks noGrp="1" noRot="1" noChangeAspect="1" noMove="1" noResize="1" noEditPoints="1" noAdjustHandles="1" noChangeArrowheads="1" noChangeShapeType="1" noCrop="1"/>
          </p:cNvPicPr>
          <p:nvPr/>
        </p:nvPicPr>
        <p:blipFill>
          <a:blip r:embed="rId5"/>
          <a:stretch>
            <a:fillRect/>
          </a:stretch>
        </p:blipFill>
        <p:spPr>
          <a:xfrm>
            <a:off x="7607300" y="1619100"/>
            <a:ext cx="4001975" cy="4001975"/>
          </a:xfrm>
          <a:prstGeom prst="rect">
            <a:avLst/>
          </a:prstGeom>
        </p:spPr>
      </p:pic>
    </p:spTree>
    <p:extLst>
      <p:ext uri="{BB962C8B-B14F-4D97-AF65-F5344CB8AC3E}">
        <p14:creationId xmlns:p14="http://schemas.microsoft.com/office/powerpoint/2010/main" val="50590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2E5E58B-1DAB-CBA8-A1C7-06C53D92800B}"/>
              </a:ext>
            </a:extLst>
          </p:cNvPr>
          <p:cNvSpPr>
            <a:spLocks noGrp="1"/>
          </p:cNvSpPr>
          <p:nvPr>
            <p:ph type="body" sz="quarter" idx="12"/>
          </p:nvPr>
        </p:nvSpPr>
        <p:spPr/>
        <p:txBody>
          <a:bodyPr/>
          <a:lstStyle/>
          <a:p>
            <a:r>
              <a:rPr lang="en-GB" dirty="0"/>
              <a:t>9</a:t>
            </a:r>
          </a:p>
        </p:txBody>
      </p:sp>
      <p:sp>
        <p:nvSpPr>
          <p:cNvPr id="4" name="Text Placeholder 3">
            <a:extLst>
              <a:ext uri="{FF2B5EF4-FFF2-40B4-BE49-F238E27FC236}">
                <a16:creationId xmlns:a16="http://schemas.microsoft.com/office/drawing/2014/main" id="{DA2302B3-AB69-7567-8D71-5AE7E704D904}"/>
              </a:ext>
            </a:extLst>
          </p:cNvPr>
          <p:cNvSpPr>
            <a:spLocks noGrp="1"/>
          </p:cNvSpPr>
          <p:nvPr>
            <p:ph type="body" sz="quarter" idx="10"/>
          </p:nvPr>
        </p:nvSpPr>
        <p:spPr>
          <a:xfrm>
            <a:off x="582724" y="1982087"/>
            <a:ext cx="5805719" cy="3225800"/>
          </a:xfrm>
        </p:spPr>
        <p:txBody>
          <a:bodyPr/>
          <a:lstStyle/>
          <a:p>
            <a:r>
              <a:rPr lang="en-GB" dirty="0">
                <a:latin typeface="Arial"/>
                <a:cs typeface="Arial"/>
              </a:rPr>
              <a:t>2. Click on the charity you want to look at</a:t>
            </a:r>
          </a:p>
          <a:p>
            <a:pPr lvl="1"/>
            <a:r>
              <a:rPr lang="en-GB" sz="2650" dirty="0">
                <a:latin typeface="Arial"/>
                <a:cs typeface="Arial"/>
              </a:rPr>
              <a:t>Their details will show up on the left panel.</a:t>
            </a:r>
            <a:endParaRPr lang="en-GB" sz="2650" dirty="0"/>
          </a:p>
          <a:p>
            <a:endParaRPr lang="en-GB" dirty="0"/>
          </a:p>
        </p:txBody>
      </p:sp>
      <p:pic>
        <p:nvPicPr>
          <p:cNvPr id="5" name="Picture 4" descr="A screenshot of a cell phone screen with text&#10;&#10;Description automatically generated">
            <a:extLst>
              <a:ext uri="{FF2B5EF4-FFF2-40B4-BE49-F238E27FC236}">
                <a16:creationId xmlns:a16="http://schemas.microsoft.com/office/drawing/2014/main" id="{6640B9D1-BAF0-D9DE-E579-9EC0589995E9}"/>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969047" y="1384958"/>
            <a:ext cx="2258683" cy="4088084"/>
          </a:xfrm>
          <a:prstGeom prst="rect">
            <a:avLst/>
          </a:prstGeom>
        </p:spPr>
      </p:pic>
    </p:spTree>
    <p:extLst>
      <p:ext uri="{BB962C8B-B14F-4D97-AF65-F5344CB8AC3E}">
        <p14:creationId xmlns:p14="http://schemas.microsoft.com/office/powerpoint/2010/main" val="3280323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BA58DA-1B08-4B2D-AE3B-60081789A6E3}"/>
              </a:ext>
            </a:extLst>
          </p:cNvPr>
          <p:cNvSpPr>
            <a:spLocks noGrp="1"/>
          </p:cNvSpPr>
          <p:nvPr>
            <p:ph type="body" sz="quarter" idx="11"/>
          </p:nvPr>
        </p:nvSpPr>
        <p:spPr/>
        <p:txBody>
          <a:bodyPr/>
          <a:lstStyle/>
          <a:p>
            <a:r>
              <a:rPr lang="en-GB"/>
              <a:t>9</a:t>
            </a:r>
          </a:p>
        </p:txBody>
      </p:sp>
      <p:sp>
        <p:nvSpPr>
          <p:cNvPr id="3" name="Text Placeholder 2">
            <a:extLst>
              <a:ext uri="{FF2B5EF4-FFF2-40B4-BE49-F238E27FC236}">
                <a16:creationId xmlns:a16="http://schemas.microsoft.com/office/drawing/2014/main" id="{35549CCE-68EA-43CD-B9AE-EFC8E8C27761}"/>
              </a:ext>
            </a:extLst>
          </p:cNvPr>
          <p:cNvSpPr>
            <a:spLocks noGrp="1"/>
          </p:cNvSpPr>
          <p:nvPr>
            <p:ph type="body" sz="quarter" idx="10"/>
          </p:nvPr>
        </p:nvSpPr>
        <p:spPr>
          <a:xfrm>
            <a:off x="558849" y="1701671"/>
            <a:ext cx="7537148" cy="3225800"/>
          </a:xfrm>
        </p:spPr>
        <p:txBody>
          <a:bodyPr anchor="t"/>
          <a:lstStyle/>
          <a:p>
            <a:r>
              <a:rPr lang="en-GB" dirty="0">
                <a:latin typeface="Arial"/>
                <a:cs typeface="Arial"/>
              </a:rPr>
              <a:t>3. Click on their website</a:t>
            </a:r>
          </a:p>
          <a:p>
            <a:pPr lvl="1"/>
            <a:r>
              <a:rPr lang="en-GB" sz="2650" dirty="0">
                <a:latin typeface="Arial"/>
                <a:cs typeface="Arial"/>
              </a:rPr>
              <a:t>Use this method to look at a few charity websites to ensure you find the right charity for you.</a:t>
            </a:r>
          </a:p>
          <a:p>
            <a:pPr lvl="1"/>
            <a:endParaRPr lang="en-GB" dirty="0"/>
          </a:p>
          <a:p>
            <a:pPr lvl="1"/>
            <a:r>
              <a:rPr lang="en-GB" sz="2650" dirty="0">
                <a:latin typeface="Arial"/>
                <a:cs typeface="Arial"/>
              </a:rPr>
              <a:t>Once you have chosen a charity, </a:t>
            </a:r>
            <a:r>
              <a:rPr lang="en-GB" sz="2650" b="1" dirty="0">
                <a:latin typeface="Arial"/>
                <a:cs typeface="Arial"/>
              </a:rPr>
              <a:t>you need to check it is registered on the Charity Commission </a:t>
            </a:r>
            <a:r>
              <a:rPr lang="en-GB" sz="2650" dirty="0">
                <a:latin typeface="Arial"/>
                <a:cs typeface="Arial"/>
              </a:rPr>
              <a:t>website – follow the steps on the next slide.</a:t>
            </a:r>
            <a:endParaRPr lang="en-GB" sz="2650" dirty="0"/>
          </a:p>
          <a:p>
            <a:pPr lvl="1"/>
            <a:endParaRPr lang="en-GB" dirty="0"/>
          </a:p>
        </p:txBody>
      </p:sp>
    </p:spTree>
    <p:extLst>
      <p:ext uri="{BB962C8B-B14F-4D97-AF65-F5344CB8AC3E}">
        <p14:creationId xmlns:p14="http://schemas.microsoft.com/office/powerpoint/2010/main" val="793547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EBFA879-077A-436F-8DE2-C732B2D38634}"/>
              </a:ext>
            </a:extLst>
          </p:cNvPr>
          <p:cNvSpPr>
            <a:spLocks noGrp="1"/>
          </p:cNvSpPr>
          <p:nvPr>
            <p:ph type="body" sz="quarter" idx="11"/>
          </p:nvPr>
        </p:nvSpPr>
        <p:spPr/>
        <p:txBody>
          <a:bodyPr/>
          <a:lstStyle/>
          <a:p>
            <a:r>
              <a:rPr lang="en-GB"/>
              <a:t>9</a:t>
            </a:r>
          </a:p>
        </p:txBody>
      </p:sp>
      <p:sp>
        <p:nvSpPr>
          <p:cNvPr id="3" name="Text Placeholder 2">
            <a:extLst>
              <a:ext uri="{FF2B5EF4-FFF2-40B4-BE49-F238E27FC236}">
                <a16:creationId xmlns:a16="http://schemas.microsoft.com/office/drawing/2014/main" id="{57EC654A-ACFD-4AE1-AE86-90E99A479E21}"/>
              </a:ext>
            </a:extLst>
          </p:cNvPr>
          <p:cNvSpPr>
            <a:spLocks noGrp="1"/>
          </p:cNvSpPr>
          <p:nvPr>
            <p:ph type="body" sz="quarter" idx="10"/>
          </p:nvPr>
        </p:nvSpPr>
        <p:spPr>
          <a:xfrm>
            <a:off x="582725" y="1982087"/>
            <a:ext cx="5513275" cy="3225800"/>
          </a:xfrm>
        </p:spPr>
        <p:txBody>
          <a:bodyPr/>
          <a:lstStyle/>
          <a:p>
            <a:r>
              <a:rPr lang="en-GB" dirty="0"/>
              <a:t>4. Look for the registered charity number</a:t>
            </a:r>
          </a:p>
          <a:p>
            <a:pPr lvl="1"/>
            <a:r>
              <a:rPr lang="en-GB" dirty="0"/>
              <a:t>This is usually found at the bottom of the “About us” page, or the “Donate” page.</a:t>
            </a:r>
          </a:p>
        </p:txBody>
      </p:sp>
      <p:pic>
        <p:nvPicPr>
          <p:cNvPr id="6" name="Picture 5">
            <a:extLst>
              <a:ext uri="{FF2B5EF4-FFF2-40B4-BE49-F238E27FC236}">
                <a16:creationId xmlns:a16="http://schemas.microsoft.com/office/drawing/2014/main" id="{5E427315-A0A7-B33F-B9D9-CEC8CBE464EE}"/>
              </a:ext>
            </a:extLst>
          </p:cNvPr>
          <p:cNvPicPr>
            <a:picLocks noGrp="1" noRot="1" noChangeAspect="1" noMove="1" noResize="1" noEditPoints="1" noAdjustHandles="1" noChangeArrowheads="1" noChangeShapeType="1" noCrop="1"/>
          </p:cNvPicPr>
          <p:nvPr/>
        </p:nvPicPr>
        <p:blipFill>
          <a:blip r:embed="rId2"/>
          <a:stretch>
            <a:fillRect/>
          </a:stretch>
        </p:blipFill>
        <p:spPr>
          <a:xfrm>
            <a:off x="5743820" y="1650113"/>
            <a:ext cx="3993304" cy="3993304"/>
          </a:xfrm>
          <a:prstGeom prst="rect">
            <a:avLst/>
          </a:prstGeom>
        </p:spPr>
      </p:pic>
    </p:spTree>
    <p:extLst>
      <p:ext uri="{BB962C8B-B14F-4D97-AF65-F5344CB8AC3E}">
        <p14:creationId xmlns:p14="http://schemas.microsoft.com/office/powerpoint/2010/main" val="164844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screenshot of a cell phone&#10;&#10;Description automatically generated">
            <a:extLst>
              <a:ext uri="{FF2B5EF4-FFF2-40B4-BE49-F238E27FC236}">
                <a16:creationId xmlns:a16="http://schemas.microsoft.com/office/drawing/2014/main" id="{15AE0CC3-E0DC-4A6D-981D-9FA515C89AA1}"/>
              </a:ext>
            </a:extLst>
          </p:cNvPr>
          <p:cNvPicPr>
            <a:picLocks noGrp="1" noRot="1" noChangeAspect="1" noMove="1" noResize="1" noEditPoints="1" noAdjustHandles="1" noChangeArrowheads="1" noChangeShapeType="1" noCrop="1"/>
          </p:cNvPicPr>
          <p:nvPr>
            <p:ph type="pic" sz="quarter" idx="11"/>
          </p:nvPr>
        </p:nvPicPr>
        <p:blipFill>
          <a:blip r:embed="rId2">
            <a:extLst>
              <a:ext uri="{28A0092B-C50C-407E-A947-70E740481C1C}">
                <a14:useLocalDpi xmlns:a14="http://schemas.microsoft.com/office/drawing/2010/main" val="0"/>
              </a:ext>
            </a:extLst>
          </a:blip>
          <a:srcRect l="2341" r="2341"/>
          <a:stretch>
            <a:fillRect/>
          </a:stretch>
        </p:blipFill>
        <p:spPr>
          <a:xfrm>
            <a:off x="7569628" y="2177160"/>
            <a:ext cx="4039649" cy="2858136"/>
          </a:xfrm>
          <a:ln w="38100">
            <a:noFill/>
          </a:ln>
        </p:spPr>
      </p:pic>
      <p:sp>
        <p:nvSpPr>
          <p:cNvPr id="3" name="Text Placeholder 2">
            <a:extLst>
              <a:ext uri="{FF2B5EF4-FFF2-40B4-BE49-F238E27FC236}">
                <a16:creationId xmlns:a16="http://schemas.microsoft.com/office/drawing/2014/main" id="{CFC1A66A-7688-4435-A37C-166BDE576478}"/>
              </a:ext>
            </a:extLst>
          </p:cNvPr>
          <p:cNvSpPr>
            <a:spLocks noGrp="1"/>
          </p:cNvSpPr>
          <p:nvPr>
            <p:ph type="body" sz="quarter" idx="12"/>
          </p:nvPr>
        </p:nvSpPr>
        <p:spPr/>
        <p:txBody>
          <a:bodyPr/>
          <a:lstStyle/>
          <a:p>
            <a:r>
              <a:rPr lang="en-GB"/>
              <a:t>10</a:t>
            </a:r>
          </a:p>
        </p:txBody>
      </p:sp>
      <p:sp>
        <p:nvSpPr>
          <p:cNvPr id="4" name="Text Placeholder 3">
            <a:extLst>
              <a:ext uri="{FF2B5EF4-FFF2-40B4-BE49-F238E27FC236}">
                <a16:creationId xmlns:a16="http://schemas.microsoft.com/office/drawing/2014/main" id="{FBA4126C-0518-43EA-92C8-AEB2D5F292C7}"/>
              </a:ext>
            </a:extLst>
          </p:cNvPr>
          <p:cNvSpPr>
            <a:spLocks noGrp="1"/>
          </p:cNvSpPr>
          <p:nvPr>
            <p:ph type="body" sz="quarter" idx="10"/>
          </p:nvPr>
        </p:nvSpPr>
        <p:spPr>
          <a:xfrm>
            <a:off x="582724" y="1457831"/>
            <a:ext cx="6760829" cy="3225800"/>
          </a:xfrm>
        </p:spPr>
        <p:txBody>
          <a:bodyPr anchor="t"/>
          <a:lstStyle/>
          <a:p>
            <a:r>
              <a:rPr lang="en-GB" dirty="0">
                <a:latin typeface="Arial"/>
                <a:cs typeface="Arial"/>
              </a:rPr>
              <a:t>5. Go to the Charity Commission website</a:t>
            </a:r>
          </a:p>
          <a:p>
            <a:pPr lvl="1"/>
            <a:r>
              <a:rPr lang="en-GB" sz="2650" u="sng" dirty="0">
                <a:latin typeface="Arial"/>
                <a:cs typeface="Arial"/>
                <a:hlinkClick r:id="rId3"/>
              </a:rPr>
              <a:t>https://www.gov.uk/find-charity-information</a:t>
            </a:r>
            <a:endParaRPr lang="en-GB" sz="2650" u="sng" dirty="0">
              <a:latin typeface="Arial"/>
              <a:cs typeface="Arial"/>
            </a:endParaRPr>
          </a:p>
          <a:p>
            <a:pPr lvl="1"/>
            <a:endParaRPr lang="en-GB" u="sng" dirty="0"/>
          </a:p>
          <a:p>
            <a:pPr lvl="1"/>
            <a:r>
              <a:rPr lang="en-GB" sz="2650" dirty="0">
                <a:latin typeface="Arial"/>
                <a:cs typeface="Arial"/>
              </a:rPr>
              <a:t>Click on “Start Now”.</a:t>
            </a:r>
            <a:endParaRPr lang="en-GB" sz="2650" dirty="0"/>
          </a:p>
          <a:p>
            <a:pPr lvl="1"/>
            <a:endParaRPr lang="en-GB" dirty="0"/>
          </a:p>
          <a:p>
            <a:pPr lvl="1"/>
            <a:r>
              <a:rPr lang="en-GB" sz="2650" dirty="0">
                <a:latin typeface="Arial"/>
                <a:cs typeface="Arial"/>
              </a:rPr>
              <a:t>Using the </a:t>
            </a:r>
            <a:r>
              <a:rPr lang="en-GB" sz="2650">
                <a:latin typeface="Arial"/>
                <a:cs typeface="Arial"/>
              </a:rPr>
              <a:t>search box, </a:t>
            </a:r>
            <a:r>
              <a:rPr lang="en-GB" sz="2650" dirty="0">
                <a:latin typeface="Arial"/>
                <a:cs typeface="Arial"/>
              </a:rPr>
              <a:t>enter the charity number you found on the website and click the search icon.</a:t>
            </a:r>
          </a:p>
        </p:txBody>
      </p:sp>
    </p:spTree>
    <p:extLst>
      <p:ext uri="{BB962C8B-B14F-4D97-AF65-F5344CB8AC3E}">
        <p14:creationId xmlns:p14="http://schemas.microsoft.com/office/powerpoint/2010/main" val="1441055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EF91B37-AA63-48CB-9418-CD7AD4B055E7}"/>
              </a:ext>
            </a:extLst>
          </p:cNvPr>
          <p:cNvSpPr>
            <a:spLocks noGrp="1"/>
          </p:cNvSpPr>
          <p:nvPr>
            <p:ph type="body" sz="quarter" idx="11"/>
          </p:nvPr>
        </p:nvSpPr>
        <p:spPr/>
        <p:txBody>
          <a:bodyPr/>
          <a:lstStyle/>
          <a:p>
            <a:r>
              <a:rPr lang="en-GB"/>
              <a:t>10</a:t>
            </a:r>
          </a:p>
        </p:txBody>
      </p:sp>
      <p:sp>
        <p:nvSpPr>
          <p:cNvPr id="3" name="Text Placeholder 2">
            <a:extLst>
              <a:ext uri="{FF2B5EF4-FFF2-40B4-BE49-F238E27FC236}">
                <a16:creationId xmlns:a16="http://schemas.microsoft.com/office/drawing/2014/main" id="{8B84341F-E651-445B-A85F-9C07794C7888}"/>
              </a:ext>
            </a:extLst>
          </p:cNvPr>
          <p:cNvSpPr>
            <a:spLocks noGrp="1"/>
          </p:cNvSpPr>
          <p:nvPr>
            <p:ph type="body" sz="quarter" idx="10"/>
          </p:nvPr>
        </p:nvSpPr>
        <p:spPr/>
        <p:txBody>
          <a:bodyPr/>
          <a:lstStyle/>
          <a:p>
            <a:r>
              <a:rPr lang="en-GB" dirty="0"/>
              <a:t>6. When on your charity page, check it is green</a:t>
            </a:r>
          </a:p>
          <a:p>
            <a:pPr lvl="1"/>
            <a:r>
              <a:rPr lang="en-GB" dirty="0"/>
              <a:t>If there is a red cross, this suggests the charity may not be run efficiently.</a:t>
            </a:r>
          </a:p>
        </p:txBody>
      </p:sp>
      <p:pic>
        <p:nvPicPr>
          <p:cNvPr id="6" name="Picture 5">
            <a:extLst>
              <a:ext uri="{FF2B5EF4-FFF2-40B4-BE49-F238E27FC236}">
                <a16:creationId xmlns:a16="http://schemas.microsoft.com/office/drawing/2014/main" id="{E104BCD7-AABD-8042-6C6B-1ADDDB84DAFC}"/>
              </a:ext>
            </a:extLst>
          </p:cNvPr>
          <p:cNvPicPr>
            <a:picLocks noGrp="1" noRot="1" noChangeAspect="1" noMove="1" noResize="1" noEditPoints="1" noAdjustHandles="1" noChangeArrowheads="1" noChangeShapeType="1" noCrop="1"/>
          </p:cNvPicPr>
          <p:nvPr/>
        </p:nvPicPr>
        <p:blipFill>
          <a:blip r:embed="rId2"/>
          <a:stretch>
            <a:fillRect/>
          </a:stretch>
        </p:blipFill>
        <p:spPr>
          <a:xfrm>
            <a:off x="3749040" y="4097894"/>
            <a:ext cx="5333140" cy="1109993"/>
          </a:xfrm>
          <a:prstGeom prst="rect">
            <a:avLst/>
          </a:prstGeom>
        </p:spPr>
      </p:pic>
    </p:spTree>
    <p:extLst>
      <p:ext uri="{BB962C8B-B14F-4D97-AF65-F5344CB8AC3E}">
        <p14:creationId xmlns:p14="http://schemas.microsoft.com/office/powerpoint/2010/main" val="1858300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C5299BF-1205-F2E3-FA4A-2586FFDD97ED}"/>
              </a:ext>
            </a:extLst>
          </p:cNvPr>
          <p:cNvSpPr>
            <a:spLocks noGrp="1"/>
          </p:cNvSpPr>
          <p:nvPr>
            <p:ph type="body" sz="quarter" idx="12"/>
          </p:nvPr>
        </p:nvSpPr>
        <p:spPr/>
        <p:txBody>
          <a:bodyPr/>
          <a:lstStyle/>
          <a:p>
            <a:r>
              <a:rPr lang="en-GB" dirty="0"/>
              <a:t>11</a:t>
            </a:r>
          </a:p>
        </p:txBody>
      </p:sp>
      <p:sp>
        <p:nvSpPr>
          <p:cNvPr id="4" name="Text Placeholder 3">
            <a:extLst>
              <a:ext uri="{FF2B5EF4-FFF2-40B4-BE49-F238E27FC236}">
                <a16:creationId xmlns:a16="http://schemas.microsoft.com/office/drawing/2014/main" id="{B7C665F9-4C6A-F3DA-2F24-DB7661869AC5}"/>
              </a:ext>
            </a:extLst>
          </p:cNvPr>
          <p:cNvSpPr>
            <a:spLocks noGrp="1"/>
          </p:cNvSpPr>
          <p:nvPr>
            <p:ph type="body" sz="quarter" idx="10"/>
          </p:nvPr>
        </p:nvSpPr>
        <p:spPr>
          <a:xfrm>
            <a:off x="582725" y="1982087"/>
            <a:ext cx="6138115" cy="3225800"/>
          </a:xfrm>
        </p:spPr>
        <p:txBody>
          <a:bodyPr/>
          <a:lstStyle/>
          <a:p>
            <a:r>
              <a:rPr lang="en-GB" dirty="0"/>
              <a:t>Charity research</a:t>
            </a:r>
          </a:p>
          <a:p>
            <a:pPr lvl="1"/>
            <a:r>
              <a:rPr lang="en-GB" dirty="0"/>
              <a:t>Go back to your charity website.</a:t>
            </a:r>
          </a:p>
          <a:p>
            <a:pPr lvl="1"/>
            <a:endParaRPr lang="en-GB" dirty="0"/>
          </a:p>
          <a:p>
            <a:pPr lvl="1"/>
            <a:r>
              <a:rPr lang="en-GB" dirty="0"/>
              <a:t>In your group decide on one charity you think the class should choose to be the class charity and complete the details on page 11.</a:t>
            </a:r>
          </a:p>
        </p:txBody>
      </p:sp>
      <p:pic>
        <p:nvPicPr>
          <p:cNvPr id="6" name="Picture 5">
            <a:extLst>
              <a:ext uri="{FF2B5EF4-FFF2-40B4-BE49-F238E27FC236}">
                <a16:creationId xmlns:a16="http://schemas.microsoft.com/office/drawing/2014/main" id="{81643DF2-6B56-71FB-14CA-B7B06DE783FE}"/>
              </a:ext>
            </a:extLst>
          </p:cNvPr>
          <p:cNvPicPr>
            <a:picLocks noGrp="1" noRot="1" noChangeAspect="1" noMove="1" noResize="1" noEditPoints="1" noAdjustHandles="1" noChangeArrowheads="1" noChangeShapeType="1" noCrop="1"/>
          </p:cNvPicPr>
          <p:nvPr/>
        </p:nvPicPr>
        <p:blipFill>
          <a:blip r:embed="rId2"/>
          <a:stretch>
            <a:fillRect/>
          </a:stretch>
        </p:blipFill>
        <p:spPr>
          <a:xfrm>
            <a:off x="7168896" y="1982087"/>
            <a:ext cx="4281550" cy="3860929"/>
          </a:xfrm>
          <a:prstGeom prst="rect">
            <a:avLst/>
          </a:prstGeom>
        </p:spPr>
      </p:pic>
    </p:spTree>
    <p:extLst>
      <p:ext uri="{BB962C8B-B14F-4D97-AF65-F5344CB8AC3E}">
        <p14:creationId xmlns:p14="http://schemas.microsoft.com/office/powerpoint/2010/main" val="3025257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6C317C9-4057-47CE-DFCA-1F842E4ADCED}"/>
              </a:ext>
            </a:extLst>
          </p:cNvPr>
          <p:cNvSpPr>
            <a:spLocks noGrp="1"/>
          </p:cNvSpPr>
          <p:nvPr>
            <p:ph type="body" sz="quarter" idx="11"/>
          </p:nvPr>
        </p:nvSpPr>
        <p:spPr/>
        <p:txBody>
          <a:bodyPr/>
          <a:lstStyle/>
          <a:p>
            <a:r>
              <a:rPr lang="en-GB" dirty="0"/>
              <a:t>11</a:t>
            </a:r>
          </a:p>
        </p:txBody>
      </p:sp>
      <p:sp>
        <p:nvSpPr>
          <p:cNvPr id="3" name="Text Placeholder 2">
            <a:extLst>
              <a:ext uri="{FF2B5EF4-FFF2-40B4-BE49-F238E27FC236}">
                <a16:creationId xmlns:a16="http://schemas.microsoft.com/office/drawing/2014/main" id="{762120EE-B404-541C-323E-53D493F1F2E4}"/>
              </a:ext>
            </a:extLst>
          </p:cNvPr>
          <p:cNvSpPr>
            <a:spLocks noGrp="1"/>
          </p:cNvSpPr>
          <p:nvPr>
            <p:ph type="body" sz="quarter" idx="10"/>
          </p:nvPr>
        </p:nvSpPr>
        <p:spPr/>
        <p:txBody>
          <a:bodyPr/>
          <a:lstStyle/>
          <a:p>
            <a:r>
              <a:rPr lang="en-GB" dirty="0"/>
              <a:t>Your charity</a:t>
            </a:r>
          </a:p>
          <a:p>
            <a:pPr lvl="1"/>
            <a:r>
              <a:rPr lang="en-GB" dirty="0"/>
              <a:t>Each group will tell the class about their suggested charity. The class will then decide together on one charity… </a:t>
            </a:r>
          </a:p>
          <a:p>
            <a:pPr lvl="1"/>
            <a:endParaRPr lang="en-GB" dirty="0"/>
          </a:p>
        </p:txBody>
      </p:sp>
      <p:pic>
        <p:nvPicPr>
          <p:cNvPr id="5" name="Picture 4">
            <a:extLst>
              <a:ext uri="{FF2B5EF4-FFF2-40B4-BE49-F238E27FC236}">
                <a16:creationId xmlns:a16="http://schemas.microsoft.com/office/drawing/2014/main" id="{0A963558-B5D2-20F7-C287-6FC8FCBB5D3E}"/>
              </a:ext>
            </a:extLst>
          </p:cNvPr>
          <p:cNvPicPr>
            <a:picLocks noGrp="1" noRot="1" noChangeAspect="1" noMove="1" noResize="1" noEditPoints="1" noAdjustHandles="1" noChangeArrowheads="1" noChangeShapeType="1" noCrop="1"/>
          </p:cNvPicPr>
          <p:nvPr/>
        </p:nvPicPr>
        <p:blipFill rotWithShape="1">
          <a:blip r:embed="rId3"/>
          <a:srcRect t="43279"/>
          <a:stretch/>
        </p:blipFill>
        <p:spPr>
          <a:xfrm>
            <a:off x="582724" y="4017006"/>
            <a:ext cx="9082484" cy="1233433"/>
          </a:xfrm>
          <a:prstGeom prst="rect">
            <a:avLst/>
          </a:prstGeom>
        </p:spPr>
      </p:pic>
    </p:spTree>
    <p:extLst>
      <p:ext uri="{BB962C8B-B14F-4D97-AF65-F5344CB8AC3E}">
        <p14:creationId xmlns:p14="http://schemas.microsoft.com/office/powerpoint/2010/main" val="48646875"/>
      </p:ext>
    </p:extLst>
  </p:cSld>
  <p:clrMapOvr>
    <a:masterClrMapping/>
  </p:clrMapOvr>
</p:sld>
</file>

<file path=ppt/theme/theme1.xml><?xml version="1.0" encoding="utf-8"?>
<a:theme xmlns:a="http://schemas.openxmlformats.org/drawingml/2006/main" name="Lesson 2 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rst Give Template 2019" id="{1C954422-387D-4BEC-A82D-847259511FDB}" vid="{FCBDC6A6-9280-4F77-B3AB-42DC754E8E5A}"/>
    </a:ext>
  </a:extLst>
</a:theme>
</file>

<file path=ppt/theme/theme2.xml><?xml version="1.0" encoding="utf-8"?>
<a:theme xmlns:a="http://schemas.openxmlformats.org/drawingml/2006/main" name="FG Master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rst Give Template 2019" id="{1C954422-387D-4BEC-A82D-847259511FDB}" vid="{35B8D952-80D8-4C94-A2D2-1A89A4C8A086}"/>
    </a:ext>
  </a:extLst>
</a:theme>
</file>

<file path=ppt/theme/theme3.xml><?xml version="1.0" encoding="utf-8"?>
<a:theme xmlns:a="http://schemas.openxmlformats.org/drawingml/2006/main" name="FG Master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rst Give Template 2019" id="{1C954422-387D-4BEC-A82D-847259511FDB}" vid="{DCC3C9D4-5801-4094-94FF-BC95D4FF2FA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AF020D7BD07041A99ECB0738E5219C" ma:contentTypeVersion="17" ma:contentTypeDescription="Create a new document." ma:contentTypeScope="" ma:versionID="5771440707034c6559f8e30bbeb73215">
  <xsd:schema xmlns:xsd="http://www.w3.org/2001/XMLSchema" xmlns:xs="http://www.w3.org/2001/XMLSchema" xmlns:p="http://schemas.microsoft.com/office/2006/metadata/properties" xmlns:ns2="c5b88a89-7724-4260-bf2f-092021e9d459" xmlns:ns3="cd53d762-1ef6-4e3a-a9c9-034b0df5b3d4" targetNamespace="http://schemas.microsoft.com/office/2006/metadata/properties" ma:root="true" ma:fieldsID="49ba59300f9c4762c0b43b688a610637" ns2:_="" ns3:_="">
    <xsd:import namespace="c5b88a89-7724-4260-bf2f-092021e9d459"/>
    <xsd:import namespace="cd53d762-1ef6-4e3a-a9c9-034b0df5b3d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LengthInSeconds" minOccurs="0"/>
                <xsd:element ref="ns3:DisplayOnFHub"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b88a89-7724-4260-bf2f-092021e9d4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e038e487-d88c-4823-893f-4c2e20c4446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53d762-1ef6-4e3a-a9c9-034b0df5b3d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DisplayOnFHub" ma:index="21" nillable="true" ma:displayName="DisplayOnFHub" ma:default="No" ma:description="Does this folder appear on the Facilitator Hub" ma:format="Dropdown" ma:internalName="DisplayOnFHub">
      <xsd:simpleType>
        <xsd:restriction base="dms:Choice">
          <xsd:enumeration value="Yes"/>
          <xsd:enumeration value="No"/>
        </xsd:restriction>
      </xsd:simpleType>
    </xsd:element>
    <xsd:element name="TaxCatchAll" ma:index="24" nillable="true" ma:displayName="Taxonomy Catch All Column" ma:hidden="true" ma:list="{0d3ab53b-af9c-415f-b7fe-a831bb15c725}" ma:internalName="TaxCatchAll" ma:showField="CatchAllData" ma:web="cd53d762-1ef6-4e3a-a9c9-034b0df5b3d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splayOnFHub xmlns="cd53d762-1ef6-4e3a-a9c9-034b0df5b3d4">No</DisplayOnFHub>
    <lcf76f155ced4ddcb4097134ff3c332f xmlns="c5b88a89-7724-4260-bf2f-092021e9d459">
      <Terms xmlns="http://schemas.microsoft.com/office/infopath/2007/PartnerControls"/>
    </lcf76f155ced4ddcb4097134ff3c332f>
    <TaxCatchAll xmlns="cd53d762-1ef6-4e3a-a9c9-034b0df5b3d4" xsi:nil="true"/>
  </documentManagement>
</p:properties>
</file>

<file path=customXml/itemProps1.xml><?xml version="1.0" encoding="utf-8"?>
<ds:datastoreItem xmlns:ds="http://schemas.openxmlformats.org/officeDocument/2006/customXml" ds:itemID="{1986C7C3-704D-49F4-83AC-C91600877466}"/>
</file>

<file path=customXml/itemProps2.xml><?xml version="1.0" encoding="utf-8"?>
<ds:datastoreItem xmlns:ds="http://schemas.openxmlformats.org/officeDocument/2006/customXml" ds:itemID="{F6CBC790-6497-4BF9-9C50-ADDED20777FB}"/>
</file>

<file path=customXml/itemProps3.xml><?xml version="1.0" encoding="utf-8"?>
<ds:datastoreItem xmlns:ds="http://schemas.openxmlformats.org/officeDocument/2006/customXml" ds:itemID="{86441F94-7DF7-4E54-849A-B4A6DF8EE528}"/>
</file>

<file path=docProps/app.xml><?xml version="1.0" encoding="utf-8"?>
<Properties xmlns="http://schemas.openxmlformats.org/officeDocument/2006/extended-properties" xmlns:vt="http://schemas.openxmlformats.org/officeDocument/2006/docPropsVTypes">
  <TotalTime>0</TotalTime>
  <Words>479</Words>
  <Application>Microsoft Office PowerPoint</Application>
  <PresentationFormat>Widescreen</PresentationFormat>
  <Paragraphs>49</Paragraphs>
  <Slides>10</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10</vt:i4>
      </vt:variant>
    </vt:vector>
  </HeadingPairs>
  <TitlesOfParts>
    <vt:vector size="18" baseType="lpstr">
      <vt:lpstr>Arial</vt:lpstr>
      <vt:lpstr>Calibri</vt:lpstr>
      <vt:lpstr>Poppins-Bold</vt:lpstr>
      <vt:lpstr>Poppins-Regular</vt:lpstr>
      <vt:lpstr>Poppins-SemiBold</vt:lpstr>
      <vt:lpstr>Lesson 2 TITLE</vt:lpstr>
      <vt:lpstr>FG Master 3</vt:lpstr>
      <vt:lpstr>FG Master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Georgia Bennett</dc:creator>
  <cp:lastModifiedBy>Georgia Bennett</cp:lastModifiedBy>
  <cp:revision>1</cp:revision>
  <dcterms:created xsi:type="dcterms:W3CDTF">2023-08-14T10:46:05Z</dcterms:created>
  <dcterms:modified xsi:type="dcterms:W3CDTF">2023-08-14T10:46:29Z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0x0101002DAF020D7BD07041A99ECB0738E5219C</vt:lpwstr>
  </property>
</Properties>
</file>