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1" r:id="rId3"/>
  </p:sldMasterIdLst>
  <p:sldIdLst>
    <p:sldId id="287" r:id="rId4"/>
    <p:sldId id="284" r:id="rId5"/>
    <p:sldId id="286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5B7AB8-5969-0993-66B8-8E46E0FD9CFC}"/>
              </a:ext>
            </a:extLst>
          </p:cNvPr>
          <p:cNvSpPr txBox="1">
            <a:spLocks/>
          </p:cNvSpPr>
          <p:nvPr userDrawn="1"/>
        </p:nvSpPr>
        <p:spPr>
          <a:xfrm>
            <a:off x="667151" y="2579437"/>
            <a:ext cx="8209430" cy="2742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What can we learn from the charity representative or website?</a:t>
            </a:r>
          </a:p>
        </p:txBody>
      </p:sp>
    </p:spTree>
    <p:extLst>
      <p:ext uri="{BB962C8B-B14F-4D97-AF65-F5344CB8AC3E}">
        <p14:creationId xmlns:p14="http://schemas.microsoft.com/office/powerpoint/2010/main" val="378086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3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74189-1E64-4EF4-A132-E9038AB6A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1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B10E7-FF04-4392-B950-40351F1640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Li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CC4E9-BFDA-440D-B529-6531E772B8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6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3F006-AABC-49A5-AE5F-8053E6D18E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7FA669-E389-46B6-AD9D-7D7E544FC1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8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8B79F-76ED-4788-A55C-8BEA36B527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8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5C6A7-3B1F-4AAA-BDB9-FDC14F76D1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6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fl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6D02F04-240E-436B-9C02-6AEE8C43A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39" y="3842764"/>
            <a:ext cx="3670812" cy="17020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8ABF11-0F13-4371-98C6-14CCE28A77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847377"/>
            <a:ext cx="12192003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9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orange rectangle with text&#10;&#10;Description automatically generated">
            <a:extLst>
              <a:ext uri="{FF2B5EF4-FFF2-40B4-BE49-F238E27FC236}">
                <a16:creationId xmlns:a16="http://schemas.microsoft.com/office/drawing/2014/main" id="{C57F5908-84C3-1BAC-C6C4-1F4CAFAB4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0805" cy="68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7B7EF7-41C8-4E25-BA4A-F7226DD47B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1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7385E3-1CB8-4730-8FCB-D0C691145E46}"/>
              </a:ext>
            </a:extLst>
          </p:cNvPr>
          <p:cNvSpPr txBox="1"/>
          <p:nvPr userDrawn="1"/>
        </p:nvSpPr>
        <p:spPr>
          <a:xfrm>
            <a:off x="1175838" y="646205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12463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33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4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D4D68-2281-451C-9CB8-E091C8074F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12-13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A2DBB-3678-49B3-8822-4A56768285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Our class charity</a:t>
            </a:r>
          </a:p>
          <a:p>
            <a:pPr lvl="1"/>
            <a:r>
              <a:rPr lang="en-GB" dirty="0"/>
              <a:t>We are going to create a class charity profile together using the charity website.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Look at the website as a class and fill out the class charity profile on pages 12-13 of your coursebook.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309A8E79-292E-4F97-9930-0406646C7A22}"/>
                  </a:ext>
                </a:extLst>
              </p:cNvPr>
              <p:cNvGraphicFramePr>
                <a:graphicFrameLocks noGrp="1" noDrilldown="1" noChangeAspect="1" noMove="1" noResize="1"/>
              </p:cNvGraphicFramePr>
              <p:nvPr/>
            </p:nvGraphicFramePr>
            <p:xfrm>
              <a:off x="7343554" y="2124076"/>
              <a:ext cx="4639732" cy="2609849"/>
            </p:xfrm>
            <a:graphic>
              <a:graphicData uri="http://schemas.microsoft.com/office/powerpoint/2016/slidezoom">
                <pslz:sldZm>
                  <pslz:sldZmObj sldId="285" cId="3666788526">
                    <pslz:zmPr id="{4FDCAF80-ED99-46D6-83A6-D77E44195E45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639732" cy="260984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extLst>
                  <a:ext uri="{FF2B5EF4-FFF2-40B4-BE49-F238E27FC236}">
                    <a16:creationId xmlns:a16="http://schemas.microsoft.com/office/drawing/2014/main" id="{309A8E79-292E-4F97-9930-0406646C7A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43554" y="2124076"/>
                <a:ext cx="4639732" cy="260984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CE8C790-9BE4-47ED-A829-E5BF7B9D8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000" y="4922097"/>
            <a:ext cx="1860811" cy="2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FA26D-FED8-BEFB-D352-6B149D9920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13-15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DDEE6-9865-55DA-78D5-DADF5066A1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Charity meeting</a:t>
            </a:r>
          </a:p>
          <a:p>
            <a:pPr lvl="1"/>
            <a:r>
              <a:rPr lang="en-GB" dirty="0"/>
              <a:t>Make sure you gather all the information you can to help plan your social action and to include in your presentation.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Use the questions on pages 14-15 and don’t forget to ask any questions you came up with on page 13.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0AF7B9-00E3-60F5-74CF-8ED97CA93E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037" y="2042375"/>
            <a:ext cx="3479178" cy="380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8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3443C7-B093-E525-2E6E-7B66EABF9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747" y="-6420"/>
            <a:ext cx="6056841" cy="686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8526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G Master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35B8D952-80D8-4C94-A2D2-1A89A4C8A08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C1177444-94D8-419C-8D8E-51420C4E7D4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F020D7BD07041A99ECB0738E5219C" ma:contentTypeVersion="17" ma:contentTypeDescription="Create a new document." ma:contentTypeScope="" ma:versionID="5771440707034c6559f8e30bbeb73215">
  <xsd:schema xmlns:xsd="http://www.w3.org/2001/XMLSchema" xmlns:xs="http://www.w3.org/2001/XMLSchema" xmlns:p="http://schemas.microsoft.com/office/2006/metadata/properties" xmlns:ns2="c5b88a89-7724-4260-bf2f-092021e9d459" xmlns:ns3="cd53d762-1ef6-4e3a-a9c9-034b0df5b3d4" targetNamespace="http://schemas.microsoft.com/office/2006/metadata/properties" ma:root="true" ma:fieldsID="49ba59300f9c4762c0b43b688a610637" ns2:_="" ns3:_="">
    <xsd:import namespace="c5b88a89-7724-4260-bf2f-092021e9d459"/>
    <xsd:import namespace="cd53d762-1ef6-4e3a-a9c9-034b0df5b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DisplayOnFHub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88a89-7724-4260-bf2f-092021e9d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038e487-d88c-4823-893f-4c2e20c444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3d762-1ef6-4e3a-a9c9-034b0df5b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isplayOnFHub" ma:index="21" nillable="true" ma:displayName="DisplayOnFHub" ma:default="No" ma:description="Does this folder appear on the Facilitator Hub" ma:format="Dropdown" ma:internalName="DisplayOnFHub">
      <xsd:simpleType>
        <xsd:restriction base="dms:Choice">
          <xsd:enumeration value="Yes"/>
          <xsd:enumeration value="No"/>
        </xsd:restriction>
      </xsd:simpleType>
    </xsd:element>
    <xsd:element name="TaxCatchAll" ma:index="24" nillable="true" ma:displayName="Taxonomy Catch All Column" ma:hidden="true" ma:list="{0d3ab53b-af9c-415f-b7fe-a831bb15c725}" ma:internalName="TaxCatchAll" ma:showField="CatchAllData" ma:web="cd53d762-1ef6-4e3a-a9c9-034b0df5b3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layOnFHub xmlns="cd53d762-1ef6-4e3a-a9c9-034b0df5b3d4">No</DisplayOnFHub>
    <lcf76f155ced4ddcb4097134ff3c332f xmlns="c5b88a89-7724-4260-bf2f-092021e9d459">
      <Terms xmlns="http://schemas.microsoft.com/office/infopath/2007/PartnerControls"/>
    </lcf76f155ced4ddcb4097134ff3c332f>
    <TaxCatchAll xmlns="cd53d762-1ef6-4e3a-a9c9-034b0df5b3d4" xsi:nil="true"/>
  </documentManagement>
</p:properties>
</file>

<file path=customXml/itemProps1.xml><?xml version="1.0" encoding="utf-8"?>
<ds:datastoreItem xmlns:ds="http://schemas.openxmlformats.org/officeDocument/2006/customXml" ds:itemID="{7D616CF6-B1AD-46C3-BDC5-1C944BA6DC66}"/>
</file>

<file path=customXml/itemProps2.xml><?xml version="1.0" encoding="utf-8"?>
<ds:datastoreItem xmlns:ds="http://schemas.openxmlformats.org/officeDocument/2006/customXml" ds:itemID="{BCBAC598-5846-4F13-907A-1FE4D99B16EF}"/>
</file>

<file path=customXml/itemProps3.xml><?xml version="1.0" encoding="utf-8"?>
<ds:datastoreItem xmlns:ds="http://schemas.openxmlformats.org/officeDocument/2006/customXml" ds:itemID="{28272277-B982-4428-8CD5-DC37E76888E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10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2_Custom Design</vt:lpstr>
      <vt:lpstr>FG Master 3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Bennett</dc:creator>
  <cp:lastModifiedBy>Georgia Bennett</cp:lastModifiedBy>
  <cp:revision>1</cp:revision>
  <dcterms:created xsi:type="dcterms:W3CDTF">2023-08-14T10:46:42Z</dcterms:created>
  <dcterms:modified xsi:type="dcterms:W3CDTF">2023-08-14T10:47:28Z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0x0101002DAF020D7BD07041A99ECB0738E5219C</vt:lpwstr>
  </property>
</Properties>
</file>