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  <p:sldMasterId id="2147483671" r:id="rId6"/>
    <p:sldMasterId id="2147483679" r:id="rId7"/>
  </p:sldMasterIdLst>
  <p:sldIdLst>
    <p:sldId id="296" r:id="rId8"/>
    <p:sldId id="297" r:id="rId9"/>
    <p:sldId id="299" r:id="rId10"/>
    <p:sldId id="288" r:id="rId11"/>
    <p:sldId id="289" r:id="rId12"/>
    <p:sldId id="291" r:id="rId13"/>
    <p:sldId id="294" r:id="rId14"/>
    <p:sldId id="295" r:id="rId15"/>
    <p:sldId id="298" r:id="rId16"/>
    <p:sldId id="290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A77E10-377B-4DCD-98DB-7A079561E974}" v="3" dt="2023-08-31T17:32:06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ac Jones" userId="063ea86c-d924-4530-99f6-a18417319552" providerId="ADAL" clId="{A4A77E10-377B-4DCD-98DB-7A079561E974}"/>
    <pc:docChg chg="custSel addSld modSld">
      <pc:chgData name="Isaac Jones" userId="063ea86c-d924-4530-99f6-a18417319552" providerId="ADAL" clId="{A4A77E10-377B-4DCD-98DB-7A079561E974}" dt="2023-08-31T17:32:06.964" v="5"/>
      <pc:docMkLst>
        <pc:docMk/>
      </pc:docMkLst>
      <pc:sldChg chg="modSp mod">
        <pc:chgData name="Isaac Jones" userId="063ea86c-d924-4530-99f6-a18417319552" providerId="ADAL" clId="{A4A77E10-377B-4DCD-98DB-7A079561E974}" dt="2023-08-31T17:30:59.517" v="0" actId="3626"/>
        <pc:sldMkLst>
          <pc:docMk/>
          <pc:sldMk cId="1372980274" sldId="297"/>
        </pc:sldMkLst>
        <pc:picChg chg="mod">
          <ac:chgData name="Isaac Jones" userId="063ea86c-d924-4530-99f6-a18417319552" providerId="ADAL" clId="{A4A77E10-377B-4DCD-98DB-7A079561E974}" dt="2023-08-31T17:30:59.517" v="0" actId="3626"/>
          <ac:picMkLst>
            <pc:docMk/>
            <pc:sldMk cId="1372980274" sldId="297"/>
            <ac:picMk id="6" creationId="{8DCCB62F-AC6B-4B24-8FB2-2F473944F262}"/>
          </ac:picMkLst>
        </pc:picChg>
      </pc:sldChg>
      <pc:sldChg chg="addSp modSp new mod modAnim">
        <pc:chgData name="Isaac Jones" userId="063ea86c-d924-4530-99f6-a18417319552" providerId="ADAL" clId="{A4A77E10-377B-4DCD-98DB-7A079561E974}" dt="2023-08-31T17:32:06.964" v="5"/>
        <pc:sldMkLst>
          <pc:docMk/>
          <pc:sldMk cId="319382934" sldId="299"/>
        </pc:sldMkLst>
        <pc:picChg chg="add mod">
          <ac:chgData name="Isaac Jones" userId="063ea86c-d924-4530-99f6-a18417319552" providerId="ADAL" clId="{A4A77E10-377B-4DCD-98DB-7A079561E974}" dt="2023-08-31T17:31:33.524" v="4" actId="14100"/>
          <ac:picMkLst>
            <pc:docMk/>
            <pc:sldMk cId="319382934" sldId="299"/>
            <ac:picMk id="2" creationId="{89D13216-A2AB-0AFB-B036-4FC3B790925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15B7AB8-5969-0993-66B8-8E46E0FD9CFC}"/>
              </a:ext>
            </a:extLst>
          </p:cNvPr>
          <p:cNvSpPr txBox="1">
            <a:spLocks/>
          </p:cNvSpPr>
          <p:nvPr userDrawn="1"/>
        </p:nvSpPr>
        <p:spPr>
          <a:xfrm>
            <a:off x="667151" y="2579437"/>
            <a:ext cx="8209430" cy="2742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7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How will we support our charity?</a:t>
            </a:r>
          </a:p>
        </p:txBody>
      </p:sp>
    </p:spTree>
    <p:extLst>
      <p:ext uri="{BB962C8B-B14F-4D97-AF65-F5344CB8AC3E}">
        <p14:creationId xmlns:p14="http://schemas.microsoft.com/office/powerpoint/2010/main" val="1264968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Evalu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F33C59-076E-4609-A75A-5225BA3AC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7"/>
            <a:ext cx="12192000" cy="101062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FA453B1-0642-4673-8C36-CF50056873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3747" y="681286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9EC088-BB40-47C0-A21C-E87BCDD3A7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3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Pre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573B9-7E6D-4B54-9A4F-0A24A8AC91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7"/>
            <a:ext cx="12192000" cy="101062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CF54FF8-2CB8-43AD-BB26-0535E55402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3747" y="681286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CE1A206-E681-4136-8977-E69237F33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3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75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F6CDD-957D-4AA7-AEE1-11D2AA04F0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7"/>
            <a:ext cx="12192000" cy="101062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B6474FA-DA4B-4117-968E-E1E57460C8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3747" y="681286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170DE4-36BF-4569-8AA7-2C7389CB2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3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7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845B8-16FD-48A9-BA38-6C6F569F79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7"/>
            <a:ext cx="12192000" cy="101062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46B7271-7173-4AFA-BBA4-3069EEE0B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3747" y="681286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51CCF6F-42D3-4977-B1FA-CE76DA91F7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3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18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F66D7-5CD2-46D6-8E80-3AFC1727E5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7"/>
            <a:ext cx="12192000" cy="101062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C7B06C5-21D2-4045-AE09-99C289BF48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3747" y="681286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759A7E5-39F6-416A-89C2-CA1C4F8EC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3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8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Resp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A9E7D-F05A-4B70-904C-776F837812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7"/>
            <a:ext cx="12192000" cy="101062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7E8F070-47F2-4B1F-8860-59AA30AC3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3747" y="681286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74C02A-E518-4BCB-8C84-313C6BD22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3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53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V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173E2-6866-4790-BFCA-FDB3B98F1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6"/>
            <a:ext cx="12192000" cy="101062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CC73611-3505-4D19-8690-7395CB63C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3747" y="681286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844F27E-0EB7-4035-9941-33B213B34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3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91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60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Disc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4189-1E64-4EF4-A132-E9038AB6A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7"/>
            <a:ext cx="12192000" cy="1010624"/>
          </a:xfrm>
          <a:prstGeom prst="rect">
            <a:avLst/>
          </a:prstGeom>
        </p:spPr>
      </p:pic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AE660C9-2CE3-470A-B97C-8CACA11BF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47281" y="1982088"/>
            <a:ext cx="4559300" cy="3225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9E3BACB-A950-4507-B0A1-EB036E0F81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9155" y="676958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A289C7-5CF1-4D4A-86CD-874F5C68B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3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1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Evalu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AE660C9-2CE3-470A-B97C-8CACA11BF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47281" y="1982088"/>
            <a:ext cx="4559300" cy="3225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9E3BACB-A950-4507-B0A1-EB036E0F81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9155" y="676958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A289C7-5CF1-4D4A-86CD-874F5C68B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2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B10E7-FF04-4392-B950-40351F1640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7"/>
            <a:ext cx="12192000" cy="10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Li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AE660C9-2CE3-470A-B97C-8CACA11BF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47281" y="1982088"/>
            <a:ext cx="4559300" cy="3225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9E3BACB-A950-4507-B0A1-EB036E0F81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9155" y="676958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A289C7-5CF1-4D4A-86CD-874F5C68B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2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CC4E9-BFDA-440D-B529-6531E772B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7"/>
            <a:ext cx="12192000" cy="10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9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AE660C9-2CE3-470A-B97C-8CACA11BF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47281" y="1982088"/>
            <a:ext cx="4559300" cy="3225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9E3BACB-A950-4507-B0A1-EB036E0F81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9155" y="676958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A289C7-5CF1-4D4A-86CD-874F5C68B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2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3F006-AABC-49A5-AE5F-8053E6D18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7"/>
            <a:ext cx="12192000" cy="10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AE660C9-2CE3-470A-B97C-8CACA11BF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47281" y="1982088"/>
            <a:ext cx="4559300" cy="3225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9E3BACB-A950-4507-B0A1-EB036E0F81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9155" y="676958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A289C7-5CF1-4D4A-86CD-874F5C68B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2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FA669-E389-46B6-AD9D-7D7E544FC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6"/>
            <a:ext cx="12192000" cy="10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4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AE660C9-2CE3-470A-B97C-8CACA11BF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47281" y="1982088"/>
            <a:ext cx="4559300" cy="3225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9E3BACB-A950-4507-B0A1-EB036E0F81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9155" y="676958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A289C7-5CF1-4D4A-86CD-874F5C68B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2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8B79F-76ED-4788-A55C-8BEA36B527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7"/>
            <a:ext cx="12192000" cy="10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5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Wat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AE660C9-2CE3-470A-B97C-8CACA11BF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47281" y="1982088"/>
            <a:ext cx="4559300" cy="3225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9E3BACB-A950-4507-B0A1-EB036E0F81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9155" y="676958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A289C7-5CF1-4D4A-86CD-874F5C68B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2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5C6A7-3B1F-4AAA-BDB9-FDC14F76D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376"/>
            <a:ext cx="12192000" cy="10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53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9E3BACB-A950-4507-B0A1-EB036E0F81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9155" y="676958"/>
            <a:ext cx="9271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A289C7-5CF1-4D4A-86CD-874F5C68B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-479988">
              <a:buFontTx/>
              <a:buBlip>
                <a:blip r:embed="rId2"/>
              </a:buBlip>
              <a:defRPr sz="2667">
                <a:solidFill>
                  <a:srgbClr val="5226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6D02F04-240E-436B-9C02-6AEE8C43A9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39" y="3842764"/>
            <a:ext cx="3670812" cy="1702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8ABF11-0F13-4371-98C6-14CCE28A77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847377"/>
            <a:ext cx="12192003" cy="10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5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and orange rectangle with text&#10;&#10;Description automatically generated">
            <a:extLst>
              <a:ext uri="{FF2B5EF4-FFF2-40B4-BE49-F238E27FC236}">
                <a16:creationId xmlns:a16="http://schemas.microsoft.com/office/drawing/2014/main" id="{C57F5908-84C3-1BAC-C6C4-1F4CAFAB4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"/>
            <a:ext cx="12190805" cy="68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0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7B7EF7-41C8-4E25-BA4A-F7226DD47BC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1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7385E3-1CB8-4730-8FCB-D0C691145E46}"/>
              </a:ext>
            </a:extLst>
          </p:cNvPr>
          <p:cNvSpPr txBox="1"/>
          <p:nvPr userDrawn="1"/>
        </p:nvSpPr>
        <p:spPr>
          <a:xfrm>
            <a:off x="1175838" y="646205"/>
            <a:ext cx="446172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Coursebook page </a:t>
            </a:r>
          </a:p>
        </p:txBody>
      </p:sp>
    </p:spTree>
    <p:extLst>
      <p:ext uri="{BB962C8B-B14F-4D97-AF65-F5344CB8AC3E}">
        <p14:creationId xmlns:p14="http://schemas.microsoft.com/office/powerpoint/2010/main" val="55643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DC16E-F6DA-4E88-BF6B-558EBA19FB0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"/>
            <a:ext cx="12192000" cy="6859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A2AA19-12EF-4478-BB8C-02D9BE362C5B}"/>
              </a:ext>
            </a:extLst>
          </p:cNvPr>
          <p:cNvSpPr txBox="1"/>
          <p:nvPr userDrawn="1"/>
        </p:nvSpPr>
        <p:spPr>
          <a:xfrm>
            <a:off x="1175837" y="646204"/>
            <a:ext cx="446172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>
                <a:solidFill>
                  <a:srgbClr val="EA61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Coursebook page </a:t>
            </a:r>
          </a:p>
        </p:txBody>
      </p:sp>
    </p:spTree>
    <p:extLst>
      <p:ext uri="{BB962C8B-B14F-4D97-AF65-F5344CB8AC3E}">
        <p14:creationId xmlns:p14="http://schemas.microsoft.com/office/powerpoint/2010/main" val="375738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15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06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3806F-DA5A-4E54-9590-5F5EDAAE5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16"/>
          <a:stretch/>
        </p:blipFill>
        <p:spPr>
          <a:xfrm>
            <a:off x="1598141" y="73402"/>
            <a:ext cx="3477196" cy="6711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36C1CF-6E84-4B50-9A44-4111A5463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16"/>
          <a:stretch/>
        </p:blipFill>
        <p:spPr>
          <a:xfrm>
            <a:off x="7116662" y="73402"/>
            <a:ext cx="3477197" cy="67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02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3E3526-8F1D-3127-5A21-EE885253B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45" y="146649"/>
            <a:ext cx="11082603" cy="66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89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BB94E-CBB7-4366-A528-4E988AEDF4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D7C39-810D-4A92-BAC2-FCF8031BC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What is social action?</a:t>
            </a:r>
          </a:p>
          <a:p>
            <a:pPr lvl="1"/>
            <a:r>
              <a:rPr lang="en-GB"/>
              <a:t>Watch the video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2023E-BED7-41D3-A02E-F7C85C43E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4859594"/>
            <a:ext cx="1955801" cy="348293"/>
          </a:xfrm>
          <a:prstGeom prst="rect">
            <a:avLst/>
          </a:prstGeom>
        </p:spPr>
      </p:pic>
      <p:pic>
        <p:nvPicPr>
          <p:cNvPr id="6" name="Picture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CCB62F-AC6B-4B24-8FB2-2F473944F2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r="229"/>
          <a:stretch/>
        </p:blipFill>
        <p:spPr>
          <a:xfrm>
            <a:off x="7225018" y="2099533"/>
            <a:ext cx="4295163" cy="2421715"/>
          </a:xfr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2980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sson 4 - what is social action">
            <a:hlinkClick r:id="" action="ppaction://media"/>
            <a:extLst>
              <a:ext uri="{FF2B5EF4-FFF2-40B4-BE49-F238E27FC236}">
                <a16:creationId xmlns:a16="http://schemas.microsoft.com/office/drawing/2014/main" id="{89D13216-A2AB-0AFB-B036-4FC3B79092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4B7FE-B90E-4168-93DE-5B85A8BC14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724" y="1982087"/>
            <a:ext cx="6760829" cy="3225800"/>
          </a:xfrm>
        </p:spPr>
        <p:txBody>
          <a:bodyPr/>
          <a:lstStyle/>
          <a:p>
            <a:r>
              <a:rPr lang="en-GB"/>
              <a:t>What is social action?</a:t>
            </a:r>
          </a:p>
          <a:p>
            <a:pPr lvl="1"/>
            <a:r>
              <a:rPr lang="en-GB"/>
              <a:t>Social action is: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A833E1-7147-48E6-8C35-E450AE76A8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2C0767-138B-4962-93C3-879C4E3489E9}"/>
              </a:ext>
            </a:extLst>
          </p:cNvPr>
          <p:cNvSpPr txBox="1"/>
          <p:nvPr/>
        </p:nvSpPr>
        <p:spPr>
          <a:xfrm>
            <a:off x="582724" y="3055422"/>
            <a:ext cx="6242304" cy="12005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1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50" b="0" i="0" u="none" strike="noStrike" kern="1200" cap="none" spc="0" normalizeH="0" baseline="0" noProof="0">
                <a:ln>
                  <a:noFill/>
                </a:ln>
                <a:solidFill>
                  <a:srgbClr val="EA613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Practical action taken to make a positive change in society. For example, fundraising or raising awareness.</a:t>
            </a:r>
            <a:endParaRPr kumimoji="0" lang="en-GB" sz="2667" b="0" i="0" u="none" strike="noStrike" kern="1200" cap="none" spc="0" normalizeH="0" baseline="0" noProof="0">
              <a:ln>
                <a:noFill/>
              </a:ln>
              <a:solidFill>
                <a:srgbClr val="EA61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972F6-413F-4767-AECA-7B1B105D51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16-17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4F059-0577-4CF4-906F-B5CEA4276B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What makes social action successful?</a:t>
            </a:r>
          </a:p>
          <a:p>
            <a:pPr lvl="1"/>
            <a:r>
              <a:rPr lang="en-GB"/>
              <a:t>Read through both case studies and answer the questions on page 17 of your Coursebook.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9B469B26-BA7B-4CAE-93C9-B4326A7352D9}"/>
                  </a:ext>
                </a:extLst>
              </p:cNvPr>
              <p:cNvGraphicFramePr>
                <a:graphicFrameLocks noGrp="1" noDrilldown="1" noChangeAspect="1" noMove="1" noResize="1"/>
              </p:cNvGraphicFramePr>
              <p:nvPr/>
            </p:nvGraphicFramePr>
            <p:xfrm>
              <a:off x="7522831" y="2423412"/>
              <a:ext cx="4165599" cy="2343149"/>
            </p:xfrm>
            <a:graphic>
              <a:graphicData uri="http://schemas.microsoft.com/office/powerpoint/2016/slidezoom">
                <pslz:sldZm>
                  <pslz:sldZmObj sldId="290" cId="2889202523">
                    <pslz:zmPr id="{F802837F-D669-4CB1-A9ED-E16CF4B32A12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165599" cy="234314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9B469B26-BA7B-4CAE-93C9-B4326A7352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22831" y="2423412"/>
                <a:ext cx="4165599" cy="234314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C3EC00F-BE2C-42C1-A99E-4D9FEC49D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00" y="4922097"/>
            <a:ext cx="1860811" cy="2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1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D0D6F-A3D3-4A58-9B35-5E43D3AF2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C2BC6-DBE3-4821-957C-AF910333E0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Judges’ criteria</a:t>
            </a:r>
          </a:p>
          <a:p>
            <a:pPr lvl="1"/>
            <a:r>
              <a:rPr lang="en-GB"/>
              <a:t>When the judges make their decision at the Final, 50% of the marks they award will be for your class’ social action.</a:t>
            </a:r>
          </a:p>
          <a:p>
            <a:pPr lvl="1"/>
            <a:endParaRPr lang="en-GB"/>
          </a:p>
          <a:p>
            <a:pPr lvl="1"/>
            <a:r>
              <a:rPr lang="en-GB"/>
              <a:t>You can find these criteria on page 23 of your coursebook. Keep them in mind when planning your social action.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79F117FB-C937-4925-9B1A-ECDAFC691C3A}"/>
                  </a:ext>
                </a:extLst>
              </p:cNvPr>
              <p:cNvGraphicFramePr>
                <a:graphicFrameLocks noGrp="1" noDrilldown="1" noChangeAspect="1" noMove="1" noResize="1"/>
              </p:cNvGraphicFramePr>
              <p:nvPr/>
            </p:nvGraphicFramePr>
            <p:xfrm>
              <a:off x="7460584" y="2378962"/>
              <a:ext cx="4323643" cy="2432049"/>
            </p:xfrm>
            <a:graphic>
              <a:graphicData uri="http://schemas.microsoft.com/office/powerpoint/2016/slidezoom">
                <pslz:sldZm>
                  <pslz:sldZmObj sldId="292" cId="1207189314">
                    <pslz:zmPr id="{93D2AA3D-F8B4-4190-A4A1-98C46FB1E298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323643" cy="243204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extLst>
                  <a:ext uri="{FF2B5EF4-FFF2-40B4-BE49-F238E27FC236}">
                    <a16:creationId xmlns:a16="http://schemas.microsoft.com/office/drawing/2014/main" id="{79F117FB-C937-4925-9B1A-ECDAFC691C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60584" y="2378962"/>
                <a:ext cx="4323643" cy="243204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77509CF-526F-4746-AC18-5E6CF82D5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00" y="4922097"/>
            <a:ext cx="1860811" cy="2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5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88189-5207-4376-92D8-A6AC0373C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18-19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EE3AC-682F-455A-BF79-8D02BB00B8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624" y="1499487"/>
            <a:ext cx="6760829" cy="3225800"/>
          </a:xfrm>
        </p:spPr>
        <p:txBody>
          <a:bodyPr anchor="t"/>
          <a:lstStyle/>
          <a:p>
            <a:r>
              <a:rPr lang="en-GB">
                <a:latin typeface="Arial"/>
                <a:cs typeface="Arial"/>
              </a:rPr>
              <a:t>Your aim</a:t>
            </a:r>
          </a:p>
          <a:p>
            <a:pPr lvl="1"/>
            <a:r>
              <a:rPr lang="en-GB" sz="2650">
                <a:latin typeface="Arial"/>
                <a:cs typeface="Arial"/>
              </a:rPr>
              <a:t>In groups, use the planner on page 18 to think about what you want to achieve.</a:t>
            </a:r>
          </a:p>
          <a:p>
            <a:pPr lvl="1"/>
            <a:endParaRPr lang="en-GB"/>
          </a:p>
          <a:p>
            <a:r>
              <a:rPr lang="en-GB">
                <a:latin typeface="Arial"/>
                <a:cs typeface="Arial"/>
              </a:rPr>
              <a:t>Your planner</a:t>
            </a:r>
          </a:p>
          <a:p>
            <a:pPr lvl="1"/>
            <a:r>
              <a:rPr lang="en-GB" sz="2650">
                <a:latin typeface="Arial"/>
                <a:cs typeface="Arial"/>
              </a:rPr>
              <a:t>Once you know your aim, think about how you are going to work as a team to achieve it. Use the planner on page 19 of your coursebook.</a:t>
            </a:r>
          </a:p>
          <a:p>
            <a:endParaRPr lang="en-GB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DC7189A-203D-406B-9C41-E59DDF78E7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0"/>
          <a:stretch/>
        </p:blipFill>
        <p:spPr>
          <a:xfrm>
            <a:off x="7576680" y="1770113"/>
            <a:ext cx="3789821" cy="38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63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EB444D-C53A-4278-A907-26A5E92EBC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1DDF0-F121-408C-9987-582B822A49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After this lesson, how would you rate your…</a:t>
            </a:r>
          </a:p>
          <a:p>
            <a:pPr lvl="1"/>
            <a:endParaRPr lang="en-GB"/>
          </a:p>
          <a:p>
            <a:pPr lvl="2"/>
            <a:r>
              <a:rPr lang="en-GB"/>
              <a:t>Project planning skills?</a:t>
            </a:r>
          </a:p>
          <a:p>
            <a:pPr lvl="2"/>
            <a:r>
              <a:rPr lang="en-GB"/>
              <a:t>Leadership skills?</a:t>
            </a:r>
          </a:p>
          <a:p>
            <a:pPr lvl="2"/>
            <a:r>
              <a:rPr lang="en-GB"/>
              <a:t>Teamwork skills?</a:t>
            </a:r>
          </a:p>
        </p:txBody>
      </p:sp>
    </p:spTree>
    <p:extLst>
      <p:ext uri="{BB962C8B-B14F-4D97-AF65-F5344CB8AC3E}">
        <p14:creationId xmlns:p14="http://schemas.microsoft.com/office/powerpoint/2010/main" val="285370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A4DF9-48C6-4A88-A549-1128CB2CB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206" y="272610"/>
            <a:ext cx="7087589" cy="63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9106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G Master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rst Give Template 2019" id="{1C954422-387D-4BEC-A82D-847259511FDB}" vid="{35B8D952-80D8-4C94-A2D2-1A89A4C8A086}"/>
    </a:ext>
  </a:extLst>
</a:theme>
</file>

<file path=ppt/theme/theme3.xml><?xml version="1.0" encoding="utf-8"?>
<a:theme xmlns:a="http://schemas.openxmlformats.org/drawingml/2006/main" name="FG Master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rst Give Template 2019" id="{1C954422-387D-4BEC-A82D-847259511FDB}" vid="{DCC3C9D4-5801-4094-94FF-BC95D4FF2FA8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rst Give Template 2019" id="{1C954422-387D-4BEC-A82D-847259511FDB}" vid="{C1177444-94D8-419C-8D8E-51420C4E7D4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AF020D7BD07041A99ECB0738E5219C" ma:contentTypeVersion="17" ma:contentTypeDescription="Create a new document." ma:contentTypeScope="" ma:versionID="5771440707034c6559f8e30bbeb73215">
  <xsd:schema xmlns:xsd="http://www.w3.org/2001/XMLSchema" xmlns:xs="http://www.w3.org/2001/XMLSchema" xmlns:p="http://schemas.microsoft.com/office/2006/metadata/properties" xmlns:ns2="c5b88a89-7724-4260-bf2f-092021e9d459" xmlns:ns3="cd53d762-1ef6-4e3a-a9c9-034b0df5b3d4" targetNamespace="http://schemas.microsoft.com/office/2006/metadata/properties" ma:root="true" ma:fieldsID="49ba59300f9c4762c0b43b688a610637" ns2:_="" ns3:_="">
    <xsd:import namespace="c5b88a89-7724-4260-bf2f-092021e9d459"/>
    <xsd:import namespace="cd53d762-1ef6-4e3a-a9c9-034b0df5b3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DisplayOnFHub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b88a89-7724-4260-bf2f-092021e9d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038e487-d88c-4823-893f-4c2e20c444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53d762-1ef6-4e3a-a9c9-034b0df5b3d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DisplayOnFHub" ma:index="21" nillable="true" ma:displayName="DisplayOnFHub" ma:default="No" ma:description="Does this folder appear on the Facilitator Hub" ma:format="Dropdown" ma:internalName="DisplayOnFHub">
      <xsd:simpleType>
        <xsd:restriction base="dms:Choice">
          <xsd:enumeration value="Yes"/>
          <xsd:enumeration value="No"/>
        </xsd:restriction>
      </xsd:simpleType>
    </xsd:element>
    <xsd:element name="TaxCatchAll" ma:index="24" nillable="true" ma:displayName="Taxonomy Catch All Column" ma:hidden="true" ma:list="{0d3ab53b-af9c-415f-b7fe-a831bb15c725}" ma:internalName="TaxCatchAll" ma:showField="CatchAllData" ma:web="cd53d762-1ef6-4e3a-a9c9-034b0df5b3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playOnFHub xmlns="cd53d762-1ef6-4e3a-a9c9-034b0df5b3d4">No</DisplayOnFHub>
    <lcf76f155ced4ddcb4097134ff3c332f xmlns="c5b88a89-7724-4260-bf2f-092021e9d459">
      <Terms xmlns="http://schemas.microsoft.com/office/infopath/2007/PartnerControls"/>
    </lcf76f155ced4ddcb4097134ff3c332f>
    <TaxCatchAll xmlns="cd53d762-1ef6-4e3a-a9c9-034b0df5b3d4" xsi:nil="true"/>
  </documentManagement>
</p:properties>
</file>

<file path=customXml/itemProps1.xml><?xml version="1.0" encoding="utf-8"?>
<ds:datastoreItem xmlns:ds="http://schemas.openxmlformats.org/officeDocument/2006/customXml" ds:itemID="{5D4C7864-CF06-437D-917A-9BC966B5BF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A308B1-711A-4AAE-AD8D-CE7FAD8F01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b88a89-7724-4260-bf2f-092021e9d459"/>
    <ds:schemaRef ds:uri="cd53d762-1ef6-4e3a-a9c9-034b0df5b3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E8F5D5-FDAD-4701-9594-49114B4F9DAC}">
  <ds:schemaRefs>
    <ds:schemaRef ds:uri="http://schemas.microsoft.com/office/2006/metadata/properties"/>
    <ds:schemaRef ds:uri="http://schemas.microsoft.com/office/infopath/2007/PartnerControls"/>
    <ds:schemaRef ds:uri="cd53d762-1ef6-4e3a-a9c9-034b0df5b3d4"/>
    <ds:schemaRef ds:uri="c5b88a89-7724-4260-bf2f-092021e9d45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Widescreen</PresentationFormat>
  <Paragraphs>27</Paragraphs>
  <Slides>11</Slides>
  <Notes>0</Notes>
  <HiddenSlides>3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1_Custom Design</vt:lpstr>
      <vt:lpstr>FG Master 3</vt:lpstr>
      <vt:lpstr>FG Master 2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Bennett</dc:creator>
  <cp:lastModifiedBy>Isaac Jones</cp:lastModifiedBy>
  <cp:revision>1</cp:revision>
  <dcterms:created xsi:type="dcterms:W3CDTF">2023-08-14T10:47:42Z</dcterms:created>
  <dcterms:modified xsi:type="dcterms:W3CDTF">2023-08-31T17:32:09Z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0x0101002DAF020D7BD07041A99ECB0738E5219C</vt:lpwstr>
  </property>
  <property fmtid="{D5CDD505-2E9C-101B-9397-08002B2CF9AE}" pid="3" name="MediaServiceImageTags">
    <vt:lpwstr/>
  </property>
</Properties>
</file>