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theme/theme5.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2" r:id="rId5"/>
    <p:sldMasterId id="2147483670" r:id="rId6"/>
    <p:sldMasterId id="2147483677" r:id="rId7"/>
    <p:sldMasterId id="2147483686" r:id="rId8"/>
  </p:sldMasterIdLst>
  <p:sldIdLst>
    <p:sldId id="299" r:id="rId9"/>
    <p:sldId id="305" r:id="rId10"/>
    <p:sldId id="300" r:id="rId11"/>
    <p:sldId id="301" r:id="rId12"/>
    <p:sldId id="333" r:id="rId13"/>
    <p:sldId id="302" r:id="rId14"/>
    <p:sldId id="332" r:id="rId15"/>
    <p:sldId id="306" r:id="rId16"/>
    <p:sldId id="30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B54552-4409-470C-9A14-6C2480470C8B}" v="4" dt="2023-08-31T17:44:50.5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8" d="100"/>
          <a:sy n="98" d="100"/>
        </p:scale>
        <p:origin x="96" y="19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5" Type="http://schemas.openxmlformats.org/officeDocument/2006/relationships/slideMaster" Target="slideMasters/slideMaster2.xml"/><Relationship Id="rId15" Type="http://schemas.openxmlformats.org/officeDocument/2006/relationships/slide" Target="slides/slide7.xml"/><Relationship Id="rId23" Type="http://schemas.microsoft.com/office/2015/10/relationships/revisionInfo" Target="revisionInfo.xml"/><Relationship Id="rId10" Type="http://schemas.openxmlformats.org/officeDocument/2006/relationships/slide" Target="slides/slide2.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saac Jones" userId="063ea86c-d924-4530-99f6-a18417319552" providerId="ADAL" clId="{ABB54552-4409-470C-9A14-6C2480470C8B}"/>
    <pc:docChg chg="custSel addSld modSld">
      <pc:chgData name="Isaac Jones" userId="063ea86c-d924-4530-99f6-a18417319552" providerId="ADAL" clId="{ABB54552-4409-470C-9A14-6C2480470C8B}" dt="2023-08-31T17:44:54.955" v="6" actId="3626"/>
      <pc:docMkLst>
        <pc:docMk/>
      </pc:docMkLst>
      <pc:sldChg chg="modSp mod">
        <pc:chgData name="Isaac Jones" userId="063ea86c-d924-4530-99f6-a18417319552" providerId="ADAL" clId="{ABB54552-4409-470C-9A14-6C2480470C8B}" dt="2023-08-31T17:44:54.955" v="6" actId="3626"/>
        <pc:sldMkLst>
          <pc:docMk/>
          <pc:sldMk cId="198434075" sldId="301"/>
        </pc:sldMkLst>
        <pc:picChg chg="mod">
          <ac:chgData name="Isaac Jones" userId="063ea86c-d924-4530-99f6-a18417319552" providerId="ADAL" clId="{ABB54552-4409-470C-9A14-6C2480470C8B}" dt="2023-08-31T17:44:54.955" v="6" actId="3626"/>
          <ac:picMkLst>
            <pc:docMk/>
            <pc:sldMk cId="198434075" sldId="301"/>
            <ac:picMk id="2" creationId="{9F08D803-51AF-4E86-B355-49A192D4BE87}"/>
          </ac:picMkLst>
        </pc:picChg>
      </pc:sldChg>
      <pc:sldChg chg="addSp modSp new mod modAnim">
        <pc:chgData name="Isaac Jones" userId="063ea86c-d924-4530-99f6-a18417319552" providerId="ADAL" clId="{ABB54552-4409-470C-9A14-6C2480470C8B}" dt="2023-08-31T17:44:50.580" v="5"/>
        <pc:sldMkLst>
          <pc:docMk/>
          <pc:sldMk cId="1826114275" sldId="333"/>
        </pc:sldMkLst>
        <pc:picChg chg="add mod">
          <ac:chgData name="Isaac Jones" userId="063ea86c-d924-4530-99f6-a18417319552" providerId="ADAL" clId="{ABB54552-4409-470C-9A14-6C2480470C8B}" dt="2023-08-31T17:44:47.555" v="4" actId="14100"/>
          <ac:picMkLst>
            <pc:docMk/>
            <pc:sldMk cId="1826114275" sldId="333"/>
            <ac:picMk id="2" creationId="{942E65AA-B819-575D-D32A-C3FDEC1D1BCC}"/>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19.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sson 5 titl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DCBA53C-FD01-4482-8B93-AA5CF36E393E}"/>
              </a:ext>
            </a:extLst>
          </p:cNvPr>
          <p:cNvSpPr txBox="1">
            <a:spLocks/>
          </p:cNvSpPr>
          <p:nvPr userDrawn="1"/>
        </p:nvSpPr>
        <p:spPr>
          <a:xfrm>
            <a:off x="667151" y="2579437"/>
            <a:ext cx="8491027" cy="274245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189" rtl="0" eaLnBrk="1" fontAlgn="auto" latinLnBrk="0" hangingPunct="1">
              <a:lnSpc>
                <a:spcPct val="100000"/>
              </a:lnSpc>
              <a:spcBef>
                <a:spcPct val="0"/>
              </a:spcBef>
              <a:spcAft>
                <a:spcPts val="0"/>
              </a:spcAft>
              <a:buClrTx/>
              <a:buSzTx/>
              <a:buFontTx/>
              <a:buNone/>
              <a:tabLst/>
              <a:defRPr/>
            </a:pPr>
            <a:r>
              <a:rPr kumimoji="0" lang="en-US" sz="5067" b="1" i="0" u="none" strike="noStrike" kern="1200" cap="none" spc="0" normalizeH="0" baseline="0" noProof="0">
                <a:ln>
                  <a:noFill/>
                </a:ln>
                <a:solidFill>
                  <a:sysClr val="window" lastClr="FFFFFF"/>
                </a:solidFill>
                <a:effectLst/>
                <a:uLnTx/>
                <a:uFillTx/>
                <a:latin typeface="Arial"/>
                <a:ea typeface="+mj-ea"/>
                <a:cs typeface="+mj-cs"/>
              </a:rPr>
              <a:t>What does the plan of our presentation look like?</a:t>
            </a:r>
          </a:p>
        </p:txBody>
      </p:sp>
    </p:spTree>
    <p:extLst>
      <p:ext uri="{BB962C8B-B14F-4D97-AF65-F5344CB8AC3E}">
        <p14:creationId xmlns:p14="http://schemas.microsoft.com/office/powerpoint/2010/main" val="2476662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 Pla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81B0AFD-50A7-4AB3-8CC2-6CB62F0A2D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47377"/>
            <a:ext cx="12192000" cy="1010624"/>
          </a:xfrm>
          <a:prstGeom prst="rect">
            <a:avLst/>
          </a:prstGeom>
        </p:spPr>
      </p:pic>
      <p:sp>
        <p:nvSpPr>
          <p:cNvPr id="6" name="Text Placeholder 8">
            <a:extLst>
              <a:ext uri="{FF2B5EF4-FFF2-40B4-BE49-F238E27FC236}">
                <a16:creationId xmlns:a16="http://schemas.microsoft.com/office/drawing/2014/main" id="{B0495E3E-EEF0-409C-B01B-F55323450F00}"/>
              </a:ext>
            </a:extLst>
          </p:cNvPr>
          <p:cNvSpPr>
            <a:spLocks noGrp="1"/>
          </p:cNvSpPr>
          <p:nvPr>
            <p:ph type="body" sz="quarter" idx="11"/>
          </p:nvPr>
        </p:nvSpPr>
        <p:spPr>
          <a:xfrm>
            <a:off x="3355475" y="669459"/>
            <a:ext cx="927100" cy="342900"/>
          </a:xfrm>
          <a:prstGeom prst="rect">
            <a:avLst/>
          </a:prstGeom>
        </p:spPr>
        <p:txBody>
          <a:bodyPr/>
          <a:lstStyle>
            <a:lvl1pPr marL="0" indent="0">
              <a:buNone/>
              <a:defRPr sz="2133" b="0">
                <a:solidFill>
                  <a:srgbClr val="EA613F"/>
                </a:solidFill>
              </a:defRPr>
            </a:lvl1pPr>
          </a:lstStyle>
          <a:p>
            <a:pPr lvl="0"/>
            <a:endParaRPr lang="en-GB"/>
          </a:p>
        </p:txBody>
      </p:sp>
      <p:sp>
        <p:nvSpPr>
          <p:cNvPr id="8" name="Text Placeholder 2">
            <a:extLst>
              <a:ext uri="{FF2B5EF4-FFF2-40B4-BE49-F238E27FC236}">
                <a16:creationId xmlns:a16="http://schemas.microsoft.com/office/drawing/2014/main" id="{A7E5CB76-4DC2-44B4-8C37-313CDE7F3C48}"/>
              </a:ext>
            </a:extLst>
          </p:cNvPr>
          <p:cNvSpPr>
            <a:spLocks noGrp="1"/>
          </p:cNvSpPr>
          <p:nvPr>
            <p:ph type="body" sz="quarter" idx="10"/>
          </p:nvPr>
        </p:nvSpPr>
        <p:spPr>
          <a:xfrm>
            <a:off x="582724" y="1982087"/>
            <a:ext cx="6760829" cy="3225800"/>
          </a:xfrm>
          <a:prstGeom prst="rect">
            <a:avLst/>
          </a:prstGeom>
        </p:spPr>
        <p:txBody>
          <a:bodyPr/>
          <a:lstStyle>
            <a:lvl1pPr marL="0" indent="0">
              <a:buNone/>
              <a:defRPr sz="3200" b="1">
                <a:solidFill>
                  <a:srgbClr val="522674"/>
                </a:solidFill>
                <a:latin typeface="Arial" panose="020B0604020202020204" pitchFamily="34" charset="0"/>
                <a:cs typeface="Arial" panose="020B0604020202020204" pitchFamily="34" charset="0"/>
              </a:defRPr>
            </a:lvl1pPr>
            <a:lvl2pPr marL="0" indent="0" algn="l">
              <a:buNone/>
              <a:defRPr sz="2667">
                <a:solidFill>
                  <a:srgbClr val="522674"/>
                </a:solidFill>
                <a:latin typeface="Arial" panose="020B0604020202020204" pitchFamily="34" charset="0"/>
                <a:cs typeface="Arial" panose="020B0604020202020204" pitchFamily="34" charset="0"/>
              </a:defRPr>
            </a:lvl2pPr>
            <a:lvl3pPr marL="0" indent="-479988">
              <a:buFontTx/>
              <a:buBlip>
                <a:blip r:embed="rId3"/>
              </a:buBlip>
              <a:defRPr sz="2667">
                <a:solidFill>
                  <a:srgbClr val="522674"/>
                </a:solidFill>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latin typeface="Arial" panose="020B0604020202020204" pitchFamily="34" charset="0"/>
                <a:cs typeface="Arial" panose="020B0604020202020204" pitchFamily="34" charset="0"/>
              </a:rPr>
              <a:t>Bullets</a:t>
            </a:r>
            <a:endParaRPr lang="en-US"/>
          </a:p>
        </p:txBody>
      </p:sp>
    </p:spTree>
    <p:extLst>
      <p:ext uri="{BB962C8B-B14F-4D97-AF65-F5344CB8AC3E}">
        <p14:creationId xmlns:p14="http://schemas.microsoft.com/office/powerpoint/2010/main" val="2320854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 Prepa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893C34-55AC-4F81-8CE2-BC1DB68688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47377"/>
            <a:ext cx="12192000" cy="1010624"/>
          </a:xfrm>
          <a:prstGeom prst="rect">
            <a:avLst/>
          </a:prstGeom>
        </p:spPr>
      </p:pic>
      <p:sp>
        <p:nvSpPr>
          <p:cNvPr id="9" name="Text Placeholder 8">
            <a:extLst>
              <a:ext uri="{FF2B5EF4-FFF2-40B4-BE49-F238E27FC236}">
                <a16:creationId xmlns:a16="http://schemas.microsoft.com/office/drawing/2014/main" id="{F87C80FC-DB6D-4847-B034-0066477D7567}"/>
              </a:ext>
            </a:extLst>
          </p:cNvPr>
          <p:cNvSpPr>
            <a:spLocks noGrp="1"/>
          </p:cNvSpPr>
          <p:nvPr>
            <p:ph type="body" sz="quarter" idx="11"/>
          </p:nvPr>
        </p:nvSpPr>
        <p:spPr>
          <a:xfrm>
            <a:off x="3355475" y="669459"/>
            <a:ext cx="927100" cy="342900"/>
          </a:xfrm>
          <a:prstGeom prst="rect">
            <a:avLst/>
          </a:prstGeom>
        </p:spPr>
        <p:txBody>
          <a:bodyPr/>
          <a:lstStyle>
            <a:lvl1pPr marL="0" indent="0">
              <a:buNone/>
              <a:defRPr sz="2133" b="0">
                <a:solidFill>
                  <a:srgbClr val="EA613F"/>
                </a:solidFill>
              </a:defRPr>
            </a:lvl1pPr>
          </a:lstStyle>
          <a:p>
            <a:pPr lvl="0"/>
            <a:endParaRPr lang="en-GB"/>
          </a:p>
        </p:txBody>
      </p:sp>
      <p:sp>
        <p:nvSpPr>
          <p:cNvPr id="10" name="Text Placeholder 2">
            <a:extLst>
              <a:ext uri="{FF2B5EF4-FFF2-40B4-BE49-F238E27FC236}">
                <a16:creationId xmlns:a16="http://schemas.microsoft.com/office/drawing/2014/main" id="{1AF2026C-0B77-47B8-845F-AB1EE09CB3AB}"/>
              </a:ext>
            </a:extLst>
          </p:cNvPr>
          <p:cNvSpPr>
            <a:spLocks noGrp="1"/>
          </p:cNvSpPr>
          <p:nvPr>
            <p:ph type="body" sz="quarter" idx="10"/>
          </p:nvPr>
        </p:nvSpPr>
        <p:spPr>
          <a:xfrm>
            <a:off x="582724" y="1982087"/>
            <a:ext cx="6760829" cy="3225800"/>
          </a:xfrm>
          <a:prstGeom prst="rect">
            <a:avLst/>
          </a:prstGeom>
        </p:spPr>
        <p:txBody>
          <a:bodyPr/>
          <a:lstStyle>
            <a:lvl1pPr marL="0" indent="0">
              <a:buNone/>
              <a:defRPr sz="3200" b="1">
                <a:solidFill>
                  <a:srgbClr val="522674"/>
                </a:solidFill>
                <a:latin typeface="Arial" panose="020B0604020202020204" pitchFamily="34" charset="0"/>
                <a:cs typeface="Arial" panose="020B0604020202020204" pitchFamily="34" charset="0"/>
              </a:defRPr>
            </a:lvl1pPr>
            <a:lvl2pPr marL="0" indent="0" algn="l">
              <a:buNone/>
              <a:defRPr sz="2667">
                <a:solidFill>
                  <a:srgbClr val="522674"/>
                </a:solidFill>
                <a:latin typeface="Arial" panose="020B0604020202020204" pitchFamily="34" charset="0"/>
                <a:cs typeface="Arial" panose="020B0604020202020204" pitchFamily="34" charset="0"/>
              </a:defRPr>
            </a:lvl2pPr>
            <a:lvl3pPr marL="0" indent="-479988">
              <a:buFontTx/>
              <a:buBlip>
                <a:blip r:embed="rId3"/>
              </a:buBlip>
              <a:defRPr sz="2667">
                <a:solidFill>
                  <a:srgbClr val="522674"/>
                </a:solidFill>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latin typeface="Arial" panose="020B0604020202020204" pitchFamily="34" charset="0"/>
                <a:cs typeface="Arial" panose="020B0604020202020204" pitchFamily="34" charset="0"/>
              </a:rPr>
              <a:t>Bullets</a:t>
            </a:r>
            <a:endParaRPr lang="en-US"/>
          </a:p>
        </p:txBody>
      </p:sp>
    </p:spTree>
    <p:extLst>
      <p:ext uri="{BB962C8B-B14F-4D97-AF65-F5344CB8AC3E}">
        <p14:creationId xmlns:p14="http://schemas.microsoft.com/office/powerpoint/2010/main" val="3091383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 Pres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2C022BD-1ECF-4822-9F8D-CD9BDB373E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47377"/>
            <a:ext cx="12192000" cy="1010624"/>
          </a:xfrm>
          <a:prstGeom prst="rect">
            <a:avLst/>
          </a:prstGeom>
        </p:spPr>
      </p:pic>
      <p:sp>
        <p:nvSpPr>
          <p:cNvPr id="8" name="Text Placeholder 8">
            <a:extLst>
              <a:ext uri="{FF2B5EF4-FFF2-40B4-BE49-F238E27FC236}">
                <a16:creationId xmlns:a16="http://schemas.microsoft.com/office/drawing/2014/main" id="{C04C99AE-C780-4870-A907-C9C9C121A257}"/>
              </a:ext>
            </a:extLst>
          </p:cNvPr>
          <p:cNvSpPr>
            <a:spLocks noGrp="1"/>
          </p:cNvSpPr>
          <p:nvPr>
            <p:ph type="body" sz="quarter" idx="11"/>
          </p:nvPr>
        </p:nvSpPr>
        <p:spPr>
          <a:xfrm>
            <a:off x="3355475" y="669459"/>
            <a:ext cx="927100" cy="342900"/>
          </a:xfrm>
          <a:prstGeom prst="rect">
            <a:avLst/>
          </a:prstGeom>
        </p:spPr>
        <p:txBody>
          <a:bodyPr/>
          <a:lstStyle>
            <a:lvl1pPr marL="0" indent="0">
              <a:buNone/>
              <a:defRPr sz="2133" b="0">
                <a:solidFill>
                  <a:srgbClr val="EA613F"/>
                </a:solidFill>
              </a:defRPr>
            </a:lvl1pPr>
          </a:lstStyle>
          <a:p>
            <a:pPr lvl="0"/>
            <a:endParaRPr lang="en-GB"/>
          </a:p>
        </p:txBody>
      </p:sp>
      <p:sp>
        <p:nvSpPr>
          <p:cNvPr id="10" name="Text Placeholder 2">
            <a:extLst>
              <a:ext uri="{FF2B5EF4-FFF2-40B4-BE49-F238E27FC236}">
                <a16:creationId xmlns:a16="http://schemas.microsoft.com/office/drawing/2014/main" id="{62456D43-759C-4BD5-83FA-B95DBC72B04B}"/>
              </a:ext>
            </a:extLst>
          </p:cNvPr>
          <p:cNvSpPr>
            <a:spLocks noGrp="1"/>
          </p:cNvSpPr>
          <p:nvPr>
            <p:ph type="body" sz="quarter" idx="10"/>
          </p:nvPr>
        </p:nvSpPr>
        <p:spPr>
          <a:xfrm>
            <a:off x="582724" y="1982087"/>
            <a:ext cx="6760829" cy="3225800"/>
          </a:xfrm>
          <a:prstGeom prst="rect">
            <a:avLst/>
          </a:prstGeom>
        </p:spPr>
        <p:txBody>
          <a:bodyPr/>
          <a:lstStyle>
            <a:lvl1pPr marL="0" indent="0">
              <a:buNone/>
              <a:defRPr sz="3200" b="1">
                <a:solidFill>
                  <a:srgbClr val="522674"/>
                </a:solidFill>
                <a:latin typeface="Arial" panose="020B0604020202020204" pitchFamily="34" charset="0"/>
                <a:cs typeface="Arial" panose="020B0604020202020204" pitchFamily="34" charset="0"/>
              </a:defRPr>
            </a:lvl1pPr>
            <a:lvl2pPr marL="0" indent="0" algn="l">
              <a:buNone/>
              <a:defRPr sz="2667">
                <a:solidFill>
                  <a:srgbClr val="522674"/>
                </a:solidFill>
                <a:latin typeface="Arial" panose="020B0604020202020204" pitchFamily="34" charset="0"/>
                <a:cs typeface="Arial" panose="020B0604020202020204" pitchFamily="34" charset="0"/>
              </a:defRPr>
            </a:lvl2pPr>
            <a:lvl3pPr marL="0" indent="-479988">
              <a:buFontTx/>
              <a:buBlip>
                <a:blip r:embed="rId3"/>
              </a:buBlip>
              <a:defRPr sz="2667">
                <a:solidFill>
                  <a:srgbClr val="522674"/>
                </a:solidFill>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latin typeface="Arial" panose="020B0604020202020204" pitchFamily="34" charset="0"/>
                <a:cs typeface="Arial" panose="020B0604020202020204" pitchFamily="34" charset="0"/>
              </a:rPr>
              <a:t>Bullets</a:t>
            </a:r>
            <a:endParaRPr lang="en-US"/>
          </a:p>
        </p:txBody>
      </p:sp>
    </p:spTree>
    <p:extLst>
      <p:ext uri="{BB962C8B-B14F-4D97-AF65-F5344CB8AC3E}">
        <p14:creationId xmlns:p14="http://schemas.microsoft.com/office/powerpoint/2010/main" val="3874054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 Resul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5162BA-ED78-45A1-8D3A-E55F89FC35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47377"/>
            <a:ext cx="12192000" cy="1010624"/>
          </a:xfrm>
          <a:prstGeom prst="rect">
            <a:avLst/>
          </a:prstGeom>
        </p:spPr>
      </p:pic>
      <p:sp>
        <p:nvSpPr>
          <p:cNvPr id="7" name="Text Placeholder 8">
            <a:extLst>
              <a:ext uri="{FF2B5EF4-FFF2-40B4-BE49-F238E27FC236}">
                <a16:creationId xmlns:a16="http://schemas.microsoft.com/office/drawing/2014/main" id="{509FB1E6-7B88-4CFB-9F2A-C9BC22BE8771}"/>
              </a:ext>
            </a:extLst>
          </p:cNvPr>
          <p:cNvSpPr>
            <a:spLocks noGrp="1"/>
          </p:cNvSpPr>
          <p:nvPr>
            <p:ph type="body" sz="quarter" idx="11"/>
          </p:nvPr>
        </p:nvSpPr>
        <p:spPr>
          <a:xfrm>
            <a:off x="3355475" y="669459"/>
            <a:ext cx="927100" cy="342900"/>
          </a:xfrm>
          <a:prstGeom prst="rect">
            <a:avLst/>
          </a:prstGeom>
        </p:spPr>
        <p:txBody>
          <a:bodyPr/>
          <a:lstStyle>
            <a:lvl1pPr marL="0" indent="0">
              <a:buNone/>
              <a:defRPr sz="2133" b="0">
                <a:solidFill>
                  <a:srgbClr val="EA613F"/>
                </a:solidFill>
              </a:defRPr>
            </a:lvl1pPr>
          </a:lstStyle>
          <a:p>
            <a:pPr lvl="0"/>
            <a:endParaRPr lang="en-GB"/>
          </a:p>
        </p:txBody>
      </p:sp>
      <p:sp>
        <p:nvSpPr>
          <p:cNvPr id="10" name="Text Placeholder 2">
            <a:extLst>
              <a:ext uri="{FF2B5EF4-FFF2-40B4-BE49-F238E27FC236}">
                <a16:creationId xmlns:a16="http://schemas.microsoft.com/office/drawing/2014/main" id="{56F0E216-E44B-42C9-9E0F-EF7C20EDC56E}"/>
              </a:ext>
            </a:extLst>
          </p:cNvPr>
          <p:cNvSpPr>
            <a:spLocks noGrp="1"/>
          </p:cNvSpPr>
          <p:nvPr>
            <p:ph type="body" sz="quarter" idx="10"/>
          </p:nvPr>
        </p:nvSpPr>
        <p:spPr>
          <a:xfrm>
            <a:off x="582724" y="1982087"/>
            <a:ext cx="6760829" cy="3225800"/>
          </a:xfrm>
          <a:prstGeom prst="rect">
            <a:avLst/>
          </a:prstGeom>
        </p:spPr>
        <p:txBody>
          <a:bodyPr/>
          <a:lstStyle>
            <a:lvl1pPr marL="0" indent="0">
              <a:buNone/>
              <a:defRPr sz="3200" b="1">
                <a:solidFill>
                  <a:srgbClr val="522674"/>
                </a:solidFill>
                <a:latin typeface="Arial" panose="020B0604020202020204" pitchFamily="34" charset="0"/>
                <a:cs typeface="Arial" panose="020B0604020202020204" pitchFamily="34" charset="0"/>
              </a:defRPr>
            </a:lvl1pPr>
            <a:lvl2pPr marL="0" indent="0" algn="l">
              <a:buNone/>
              <a:defRPr sz="2667">
                <a:solidFill>
                  <a:srgbClr val="522674"/>
                </a:solidFill>
                <a:latin typeface="Arial" panose="020B0604020202020204" pitchFamily="34" charset="0"/>
                <a:cs typeface="Arial" panose="020B0604020202020204" pitchFamily="34" charset="0"/>
              </a:defRPr>
            </a:lvl2pPr>
            <a:lvl3pPr marL="0" indent="-479988">
              <a:buFontTx/>
              <a:buBlip>
                <a:blip r:embed="rId3"/>
              </a:buBlip>
              <a:defRPr sz="2667">
                <a:solidFill>
                  <a:srgbClr val="522674"/>
                </a:solidFill>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latin typeface="Arial" panose="020B0604020202020204" pitchFamily="34" charset="0"/>
                <a:cs typeface="Arial" panose="020B0604020202020204" pitchFamily="34" charset="0"/>
              </a:rPr>
              <a:t>Bullets</a:t>
            </a:r>
            <a:endParaRPr lang="en-US"/>
          </a:p>
        </p:txBody>
      </p:sp>
    </p:spTree>
    <p:extLst>
      <p:ext uri="{BB962C8B-B14F-4D97-AF65-F5344CB8AC3E}">
        <p14:creationId xmlns:p14="http://schemas.microsoft.com/office/powerpoint/2010/main" val="14317653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 Watch">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8B69A6-0544-4E74-A4B3-CBA7FBE025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47377"/>
            <a:ext cx="12192000" cy="1010624"/>
          </a:xfrm>
          <a:prstGeom prst="rect">
            <a:avLst/>
          </a:prstGeom>
        </p:spPr>
      </p:pic>
      <p:sp>
        <p:nvSpPr>
          <p:cNvPr id="10" name="Text Placeholder 8">
            <a:extLst>
              <a:ext uri="{FF2B5EF4-FFF2-40B4-BE49-F238E27FC236}">
                <a16:creationId xmlns:a16="http://schemas.microsoft.com/office/drawing/2014/main" id="{051F8DF1-0668-4029-862A-33BEAB697BD2}"/>
              </a:ext>
            </a:extLst>
          </p:cNvPr>
          <p:cNvSpPr>
            <a:spLocks noGrp="1"/>
          </p:cNvSpPr>
          <p:nvPr>
            <p:ph type="body" sz="quarter" idx="11"/>
          </p:nvPr>
        </p:nvSpPr>
        <p:spPr>
          <a:xfrm>
            <a:off x="3355475" y="669459"/>
            <a:ext cx="927100" cy="342900"/>
          </a:xfrm>
          <a:prstGeom prst="rect">
            <a:avLst/>
          </a:prstGeom>
        </p:spPr>
        <p:txBody>
          <a:bodyPr/>
          <a:lstStyle>
            <a:lvl1pPr marL="0" indent="0">
              <a:buNone/>
              <a:defRPr sz="2133" b="0">
                <a:solidFill>
                  <a:srgbClr val="EA613F"/>
                </a:solidFill>
              </a:defRPr>
            </a:lvl1pPr>
          </a:lstStyle>
          <a:p>
            <a:pPr lvl="0"/>
            <a:endParaRPr lang="en-GB"/>
          </a:p>
        </p:txBody>
      </p:sp>
      <p:sp>
        <p:nvSpPr>
          <p:cNvPr id="8" name="Text Placeholder 2">
            <a:extLst>
              <a:ext uri="{FF2B5EF4-FFF2-40B4-BE49-F238E27FC236}">
                <a16:creationId xmlns:a16="http://schemas.microsoft.com/office/drawing/2014/main" id="{27F95C3E-2AC5-4662-BB79-CB7386460152}"/>
              </a:ext>
            </a:extLst>
          </p:cNvPr>
          <p:cNvSpPr>
            <a:spLocks noGrp="1"/>
          </p:cNvSpPr>
          <p:nvPr>
            <p:ph type="body" sz="quarter" idx="10"/>
          </p:nvPr>
        </p:nvSpPr>
        <p:spPr>
          <a:xfrm>
            <a:off x="582724" y="1982087"/>
            <a:ext cx="6760829" cy="3225800"/>
          </a:xfrm>
          <a:prstGeom prst="rect">
            <a:avLst/>
          </a:prstGeom>
        </p:spPr>
        <p:txBody>
          <a:bodyPr/>
          <a:lstStyle>
            <a:lvl1pPr marL="0" indent="0">
              <a:buNone/>
              <a:defRPr sz="3200" b="1">
                <a:solidFill>
                  <a:srgbClr val="522674"/>
                </a:solidFill>
                <a:latin typeface="Arial" panose="020B0604020202020204" pitchFamily="34" charset="0"/>
                <a:cs typeface="Arial" panose="020B0604020202020204" pitchFamily="34" charset="0"/>
              </a:defRPr>
            </a:lvl1pPr>
            <a:lvl2pPr marL="0" indent="0" algn="l">
              <a:buNone/>
              <a:defRPr sz="2667">
                <a:solidFill>
                  <a:srgbClr val="522674"/>
                </a:solidFill>
                <a:latin typeface="Arial" panose="020B0604020202020204" pitchFamily="34" charset="0"/>
                <a:cs typeface="Arial" panose="020B0604020202020204" pitchFamily="34" charset="0"/>
              </a:defRPr>
            </a:lvl2pPr>
            <a:lvl3pPr marL="0" indent="-479988">
              <a:buFontTx/>
              <a:buBlip>
                <a:blip r:embed="rId3"/>
              </a:buBlip>
              <a:defRPr sz="2667">
                <a:solidFill>
                  <a:srgbClr val="522674"/>
                </a:solidFill>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latin typeface="Arial" panose="020B0604020202020204" pitchFamily="34" charset="0"/>
                <a:cs typeface="Arial" panose="020B0604020202020204" pitchFamily="34" charset="0"/>
              </a:rPr>
              <a:t>Bullets</a:t>
            </a:r>
            <a:endParaRPr lang="en-US"/>
          </a:p>
        </p:txBody>
      </p:sp>
    </p:spTree>
    <p:extLst>
      <p:ext uri="{BB962C8B-B14F-4D97-AF65-F5344CB8AC3E}">
        <p14:creationId xmlns:p14="http://schemas.microsoft.com/office/powerpoint/2010/main" val="1458303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 Discus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974189-1E64-4EF4-A132-E9038AB6AF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47377"/>
            <a:ext cx="12192000" cy="1010624"/>
          </a:xfrm>
          <a:prstGeom prst="rect">
            <a:avLst/>
          </a:prstGeom>
        </p:spPr>
      </p:pic>
      <p:sp>
        <p:nvSpPr>
          <p:cNvPr id="5" name="Picture Placeholder 3">
            <a:extLst>
              <a:ext uri="{FF2B5EF4-FFF2-40B4-BE49-F238E27FC236}">
                <a16:creationId xmlns:a16="http://schemas.microsoft.com/office/drawing/2014/main" id="{BAE660C9-2CE3-470A-B97C-8CACA11BF5DD}"/>
              </a:ext>
            </a:extLst>
          </p:cNvPr>
          <p:cNvSpPr>
            <a:spLocks noGrp="1"/>
          </p:cNvSpPr>
          <p:nvPr>
            <p:ph type="pic" sz="quarter" idx="11"/>
          </p:nvPr>
        </p:nvSpPr>
        <p:spPr>
          <a:xfrm>
            <a:off x="7447281" y="1982088"/>
            <a:ext cx="4559300" cy="3225800"/>
          </a:xfrm>
          <a:prstGeom prst="rect">
            <a:avLst/>
          </a:prstGeom>
        </p:spPr>
        <p:txBody>
          <a:bodyPr/>
          <a:lstStyle/>
          <a:p>
            <a:endParaRPr lang="en-GB"/>
          </a:p>
        </p:txBody>
      </p:sp>
      <p:sp>
        <p:nvSpPr>
          <p:cNvPr id="8" name="Text Placeholder 8">
            <a:extLst>
              <a:ext uri="{FF2B5EF4-FFF2-40B4-BE49-F238E27FC236}">
                <a16:creationId xmlns:a16="http://schemas.microsoft.com/office/drawing/2014/main" id="{B9E3BACB-A950-4507-B0A1-EB036E0F8177}"/>
              </a:ext>
            </a:extLst>
          </p:cNvPr>
          <p:cNvSpPr>
            <a:spLocks noGrp="1"/>
          </p:cNvSpPr>
          <p:nvPr>
            <p:ph type="body" sz="quarter" idx="12"/>
          </p:nvPr>
        </p:nvSpPr>
        <p:spPr>
          <a:xfrm>
            <a:off x="3369155" y="676958"/>
            <a:ext cx="927100" cy="342900"/>
          </a:xfrm>
          <a:prstGeom prst="rect">
            <a:avLst/>
          </a:prstGeom>
        </p:spPr>
        <p:txBody>
          <a:bodyPr/>
          <a:lstStyle>
            <a:lvl1pPr marL="0" indent="0">
              <a:buNone/>
              <a:defRPr sz="2133" b="0">
                <a:solidFill>
                  <a:srgbClr val="EA613F"/>
                </a:solidFill>
                <a:latin typeface="Arial" panose="020B0604020202020204" pitchFamily="34" charset="0"/>
                <a:cs typeface="Arial" panose="020B0604020202020204" pitchFamily="34" charset="0"/>
              </a:defRPr>
            </a:lvl1pPr>
          </a:lstStyle>
          <a:p>
            <a:pPr lvl="0"/>
            <a:endParaRPr lang="en-GB"/>
          </a:p>
        </p:txBody>
      </p:sp>
      <p:sp>
        <p:nvSpPr>
          <p:cNvPr id="9" name="Text Placeholder 2">
            <a:extLst>
              <a:ext uri="{FF2B5EF4-FFF2-40B4-BE49-F238E27FC236}">
                <a16:creationId xmlns:a16="http://schemas.microsoft.com/office/drawing/2014/main" id="{FCA289C7-5CF1-4D4A-86CD-874F5C68BE79}"/>
              </a:ext>
            </a:extLst>
          </p:cNvPr>
          <p:cNvSpPr>
            <a:spLocks noGrp="1"/>
          </p:cNvSpPr>
          <p:nvPr>
            <p:ph type="body" sz="quarter" idx="10"/>
          </p:nvPr>
        </p:nvSpPr>
        <p:spPr>
          <a:xfrm>
            <a:off x="582724" y="1982087"/>
            <a:ext cx="6760829" cy="3225800"/>
          </a:xfrm>
          <a:prstGeom prst="rect">
            <a:avLst/>
          </a:prstGeom>
        </p:spPr>
        <p:txBody>
          <a:bodyPr/>
          <a:lstStyle>
            <a:lvl1pPr marL="0" indent="0">
              <a:buNone/>
              <a:defRPr sz="3200" b="1">
                <a:solidFill>
                  <a:srgbClr val="522674"/>
                </a:solidFill>
                <a:latin typeface="Arial" panose="020B0604020202020204" pitchFamily="34" charset="0"/>
                <a:cs typeface="Arial" panose="020B0604020202020204" pitchFamily="34" charset="0"/>
              </a:defRPr>
            </a:lvl1pPr>
            <a:lvl2pPr marL="0" indent="0" algn="l">
              <a:buNone/>
              <a:defRPr sz="2667">
                <a:solidFill>
                  <a:srgbClr val="522674"/>
                </a:solidFill>
                <a:latin typeface="Arial" panose="020B0604020202020204" pitchFamily="34" charset="0"/>
                <a:cs typeface="Arial" panose="020B0604020202020204" pitchFamily="34" charset="0"/>
              </a:defRPr>
            </a:lvl2pPr>
            <a:lvl3pPr marL="0" indent="-479988">
              <a:buFontTx/>
              <a:buBlip>
                <a:blip r:embed="rId3"/>
              </a:buBlip>
              <a:defRPr sz="2667">
                <a:solidFill>
                  <a:srgbClr val="522674"/>
                </a:solidFill>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latin typeface="Arial" panose="020B0604020202020204" pitchFamily="34" charset="0"/>
                <a:cs typeface="Arial" panose="020B0604020202020204" pitchFamily="34" charset="0"/>
              </a:rPr>
              <a:t>Bullets</a:t>
            </a:r>
            <a:endParaRPr lang="en-US"/>
          </a:p>
        </p:txBody>
      </p:sp>
    </p:spTree>
    <p:extLst>
      <p:ext uri="{BB962C8B-B14F-4D97-AF65-F5344CB8AC3E}">
        <p14:creationId xmlns:p14="http://schemas.microsoft.com/office/powerpoint/2010/main" val="3012680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 Evaluate">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BAE660C9-2CE3-470A-B97C-8CACA11BF5DD}"/>
              </a:ext>
            </a:extLst>
          </p:cNvPr>
          <p:cNvSpPr>
            <a:spLocks noGrp="1"/>
          </p:cNvSpPr>
          <p:nvPr>
            <p:ph type="pic" sz="quarter" idx="11"/>
          </p:nvPr>
        </p:nvSpPr>
        <p:spPr>
          <a:xfrm>
            <a:off x="7447281" y="1982088"/>
            <a:ext cx="4559300" cy="3225800"/>
          </a:xfrm>
          <a:prstGeom prst="rect">
            <a:avLst/>
          </a:prstGeom>
        </p:spPr>
        <p:txBody>
          <a:bodyPr/>
          <a:lstStyle/>
          <a:p>
            <a:endParaRPr lang="en-GB"/>
          </a:p>
        </p:txBody>
      </p:sp>
      <p:sp>
        <p:nvSpPr>
          <p:cNvPr id="8" name="Text Placeholder 8">
            <a:extLst>
              <a:ext uri="{FF2B5EF4-FFF2-40B4-BE49-F238E27FC236}">
                <a16:creationId xmlns:a16="http://schemas.microsoft.com/office/drawing/2014/main" id="{B9E3BACB-A950-4507-B0A1-EB036E0F8177}"/>
              </a:ext>
            </a:extLst>
          </p:cNvPr>
          <p:cNvSpPr>
            <a:spLocks noGrp="1"/>
          </p:cNvSpPr>
          <p:nvPr>
            <p:ph type="body" sz="quarter" idx="12"/>
          </p:nvPr>
        </p:nvSpPr>
        <p:spPr>
          <a:xfrm>
            <a:off x="3369155" y="676958"/>
            <a:ext cx="927100" cy="342900"/>
          </a:xfrm>
          <a:prstGeom prst="rect">
            <a:avLst/>
          </a:prstGeom>
        </p:spPr>
        <p:txBody>
          <a:bodyPr/>
          <a:lstStyle>
            <a:lvl1pPr marL="0" indent="0">
              <a:buNone/>
              <a:defRPr sz="2133" b="0">
                <a:solidFill>
                  <a:srgbClr val="EA613F"/>
                </a:solidFill>
                <a:latin typeface="Arial" panose="020B0604020202020204" pitchFamily="34" charset="0"/>
                <a:cs typeface="Arial" panose="020B0604020202020204" pitchFamily="34" charset="0"/>
              </a:defRPr>
            </a:lvl1pPr>
          </a:lstStyle>
          <a:p>
            <a:pPr lvl="0"/>
            <a:endParaRPr lang="en-GB"/>
          </a:p>
        </p:txBody>
      </p:sp>
      <p:sp>
        <p:nvSpPr>
          <p:cNvPr id="9" name="Text Placeholder 2">
            <a:extLst>
              <a:ext uri="{FF2B5EF4-FFF2-40B4-BE49-F238E27FC236}">
                <a16:creationId xmlns:a16="http://schemas.microsoft.com/office/drawing/2014/main" id="{FCA289C7-5CF1-4D4A-86CD-874F5C68BE79}"/>
              </a:ext>
            </a:extLst>
          </p:cNvPr>
          <p:cNvSpPr>
            <a:spLocks noGrp="1"/>
          </p:cNvSpPr>
          <p:nvPr>
            <p:ph type="body" sz="quarter" idx="10"/>
          </p:nvPr>
        </p:nvSpPr>
        <p:spPr>
          <a:xfrm>
            <a:off x="582724" y="1982087"/>
            <a:ext cx="6760829" cy="3225800"/>
          </a:xfrm>
          <a:prstGeom prst="rect">
            <a:avLst/>
          </a:prstGeom>
        </p:spPr>
        <p:txBody>
          <a:bodyPr/>
          <a:lstStyle>
            <a:lvl1pPr marL="0" indent="0">
              <a:buNone/>
              <a:defRPr sz="3200" b="1">
                <a:solidFill>
                  <a:srgbClr val="522674"/>
                </a:solidFill>
                <a:latin typeface="Arial" panose="020B0604020202020204" pitchFamily="34" charset="0"/>
                <a:cs typeface="Arial" panose="020B0604020202020204" pitchFamily="34" charset="0"/>
              </a:defRPr>
            </a:lvl1pPr>
            <a:lvl2pPr marL="0" indent="0" algn="l">
              <a:buNone/>
              <a:defRPr sz="2667">
                <a:solidFill>
                  <a:srgbClr val="522674"/>
                </a:solidFill>
                <a:latin typeface="Arial" panose="020B0604020202020204" pitchFamily="34" charset="0"/>
                <a:cs typeface="Arial" panose="020B0604020202020204" pitchFamily="34" charset="0"/>
              </a:defRPr>
            </a:lvl2pPr>
            <a:lvl3pPr marL="0" indent="-479988">
              <a:buFontTx/>
              <a:buBlip>
                <a:blip r:embed="rId2"/>
              </a:buBlip>
              <a:defRPr sz="2667">
                <a:solidFill>
                  <a:srgbClr val="522674"/>
                </a:solidFill>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latin typeface="Arial" panose="020B0604020202020204" pitchFamily="34" charset="0"/>
                <a:cs typeface="Arial" panose="020B0604020202020204" pitchFamily="34" charset="0"/>
              </a:rPr>
              <a:t>Bullets</a:t>
            </a:r>
            <a:endParaRPr lang="en-US"/>
          </a:p>
        </p:txBody>
      </p:sp>
      <p:pic>
        <p:nvPicPr>
          <p:cNvPr id="4" name="Picture 3">
            <a:extLst>
              <a:ext uri="{FF2B5EF4-FFF2-40B4-BE49-F238E27FC236}">
                <a16:creationId xmlns:a16="http://schemas.microsoft.com/office/drawing/2014/main" id="{21CB10E7-FF04-4392-B950-40351F1640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847377"/>
            <a:ext cx="12192000" cy="1010624"/>
          </a:xfrm>
          <a:prstGeom prst="rect">
            <a:avLst/>
          </a:prstGeom>
        </p:spPr>
      </p:pic>
    </p:spTree>
    <p:extLst>
      <p:ext uri="{BB962C8B-B14F-4D97-AF65-F5344CB8AC3E}">
        <p14:creationId xmlns:p14="http://schemas.microsoft.com/office/powerpoint/2010/main" val="24678830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 Listen">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BAE660C9-2CE3-470A-B97C-8CACA11BF5DD}"/>
              </a:ext>
            </a:extLst>
          </p:cNvPr>
          <p:cNvSpPr>
            <a:spLocks noGrp="1"/>
          </p:cNvSpPr>
          <p:nvPr>
            <p:ph type="pic" sz="quarter" idx="11"/>
          </p:nvPr>
        </p:nvSpPr>
        <p:spPr>
          <a:xfrm>
            <a:off x="7447281" y="1982088"/>
            <a:ext cx="4559300" cy="3225800"/>
          </a:xfrm>
          <a:prstGeom prst="rect">
            <a:avLst/>
          </a:prstGeom>
        </p:spPr>
        <p:txBody>
          <a:bodyPr/>
          <a:lstStyle/>
          <a:p>
            <a:endParaRPr lang="en-GB"/>
          </a:p>
        </p:txBody>
      </p:sp>
      <p:sp>
        <p:nvSpPr>
          <p:cNvPr id="8" name="Text Placeholder 8">
            <a:extLst>
              <a:ext uri="{FF2B5EF4-FFF2-40B4-BE49-F238E27FC236}">
                <a16:creationId xmlns:a16="http://schemas.microsoft.com/office/drawing/2014/main" id="{B9E3BACB-A950-4507-B0A1-EB036E0F8177}"/>
              </a:ext>
            </a:extLst>
          </p:cNvPr>
          <p:cNvSpPr>
            <a:spLocks noGrp="1"/>
          </p:cNvSpPr>
          <p:nvPr>
            <p:ph type="body" sz="quarter" idx="12"/>
          </p:nvPr>
        </p:nvSpPr>
        <p:spPr>
          <a:xfrm>
            <a:off x="3369155" y="676958"/>
            <a:ext cx="927100" cy="342900"/>
          </a:xfrm>
          <a:prstGeom prst="rect">
            <a:avLst/>
          </a:prstGeom>
        </p:spPr>
        <p:txBody>
          <a:bodyPr/>
          <a:lstStyle>
            <a:lvl1pPr marL="0" indent="0">
              <a:buNone/>
              <a:defRPr sz="2133" b="0">
                <a:solidFill>
                  <a:srgbClr val="EA613F"/>
                </a:solidFill>
                <a:latin typeface="Arial" panose="020B0604020202020204" pitchFamily="34" charset="0"/>
                <a:cs typeface="Arial" panose="020B0604020202020204" pitchFamily="34" charset="0"/>
              </a:defRPr>
            </a:lvl1pPr>
          </a:lstStyle>
          <a:p>
            <a:pPr lvl="0"/>
            <a:endParaRPr lang="en-GB"/>
          </a:p>
        </p:txBody>
      </p:sp>
      <p:sp>
        <p:nvSpPr>
          <p:cNvPr id="9" name="Text Placeholder 2">
            <a:extLst>
              <a:ext uri="{FF2B5EF4-FFF2-40B4-BE49-F238E27FC236}">
                <a16:creationId xmlns:a16="http://schemas.microsoft.com/office/drawing/2014/main" id="{FCA289C7-5CF1-4D4A-86CD-874F5C68BE79}"/>
              </a:ext>
            </a:extLst>
          </p:cNvPr>
          <p:cNvSpPr>
            <a:spLocks noGrp="1"/>
          </p:cNvSpPr>
          <p:nvPr>
            <p:ph type="body" sz="quarter" idx="10"/>
          </p:nvPr>
        </p:nvSpPr>
        <p:spPr>
          <a:xfrm>
            <a:off x="582724" y="1982087"/>
            <a:ext cx="6760829" cy="3225800"/>
          </a:xfrm>
          <a:prstGeom prst="rect">
            <a:avLst/>
          </a:prstGeom>
        </p:spPr>
        <p:txBody>
          <a:bodyPr/>
          <a:lstStyle>
            <a:lvl1pPr marL="0" indent="0">
              <a:buNone/>
              <a:defRPr sz="3200" b="1">
                <a:solidFill>
                  <a:srgbClr val="522674"/>
                </a:solidFill>
                <a:latin typeface="Arial" panose="020B0604020202020204" pitchFamily="34" charset="0"/>
                <a:cs typeface="Arial" panose="020B0604020202020204" pitchFamily="34" charset="0"/>
              </a:defRPr>
            </a:lvl1pPr>
            <a:lvl2pPr marL="0" indent="0" algn="l">
              <a:buNone/>
              <a:defRPr sz="2667">
                <a:solidFill>
                  <a:srgbClr val="522674"/>
                </a:solidFill>
                <a:latin typeface="Arial" panose="020B0604020202020204" pitchFamily="34" charset="0"/>
                <a:cs typeface="Arial" panose="020B0604020202020204" pitchFamily="34" charset="0"/>
              </a:defRPr>
            </a:lvl2pPr>
            <a:lvl3pPr marL="0" indent="-479988">
              <a:buFontTx/>
              <a:buBlip>
                <a:blip r:embed="rId2"/>
              </a:buBlip>
              <a:defRPr sz="2667">
                <a:solidFill>
                  <a:srgbClr val="522674"/>
                </a:solidFill>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latin typeface="Arial" panose="020B0604020202020204" pitchFamily="34" charset="0"/>
                <a:cs typeface="Arial" panose="020B0604020202020204" pitchFamily="34" charset="0"/>
              </a:rPr>
              <a:t>Bullets</a:t>
            </a:r>
            <a:endParaRPr lang="en-US"/>
          </a:p>
        </p:txBody>
      </p:sp>
      <p:pic>
        <p:nvPicPr>
          <p:cNvPr id="4" name="Picture 3">
            <a:extLst>
              <a:ext uri="{FF2B5EF4-FFF2-40B4-BE49-F238E27FC236}">
                <a16:creationId xmlns:a16="http://schemas.microsoft.com/office/drawing/2014/main" id="{E2DCC4E9-BFDA-440D-B529-6531E772B8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847377"/>
            <a:ext cx="12192000" cy="1010624"/>
          </a:xfrm>
          <a:prstGeom prst="rect">
            <a:avLst/>
          </a:prstGeom>
        </p:spPr>
      </p:pic>
    </p:spTree>
    <p:extLst>
      <p:ext uri="{BB962C8B-B14F-4D97-AF65-F5344CB8AC3E}">
        <p14:creationId xmlns:p14="http://schemas.microsoft.com/office/powerpoint/2010/main" val="30766949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 Plan">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BAE660C9-2CE3-470A-B97C-8CACA11BF5DD}"/>
              </a:ext>
            </a:extLst>
          </p:cNvPr>
          <p:cNvSpPr>
            <a:spLocks noGrp="1"/>
          </p:cNvSpPr>
          <p:nvPr>
            <p:ph type="pic" sz="quarter" idx="11"/>
          </p:nvPr>
        </p:nvSpPr>
        <p:spPr>
          <a:xfrm>
            <a:off x="7447281" y="1982088"/>
            <a:ext cx="4559300" cy="3225800"/>
          </a:xfrm>
          <a:prstGeom prst="rect">
            <a:avLst/>
          </a:prstGeom>
        </p:spPr>
        <p:txBody>
          <a:bodyPr/>
          <a:lstStyle/>
          <a:p>
            <a:endParaRPr lang="en-GB"/>
          </a:p>
        </p:txBody>
      </p:sp>
      <p:sp>
        <p:nvSpPr>
          <p:cNvPr id="8" name="Text Placeholder 8">
            <a:extLst>
              <a:ext uri="{FF2B5EF4-FFF2-40B4-BE49-F238E27FC236}">
                <a16:creationId xmlns:a16="http://schemas.microsoft.com/office/drawing/2014/main" id="{B9E3BACB-A950-4507-B0A1-EB036E0F8177}"/>
              </a:ext>
            </a:extLst>
          </p:cNvPr>
          <p:cNvSpPr>
            <a:spLocks noGrp="1"/>
          </p:cNvSpPr>
          <p:nvPr>
            <p:ph type="body" sz="quarter" idx="12"/>
          </p:nvPr>
        </p:nvSpPr>
        <p:spPr>
          <a:xfrm>
            <a:off x="3369155" y="676958"/>
            <a:ext cx="927100" cy="342900"/>
          </a:xfrm>
          <a:prstGeom prst="rect">
            <a:avLst/>
          </a:prstGeom>
        </p:spPr>
        <p:txBody>
          <a:bodyPr/>
          <a:lstStyle>
            <a:lvl1pPr marL="0" indent="0">
              <a:buNone/>
              <a:defRPr sz="2133" b="0">
                <a:solidFill>
                  <a:srgbClr val="EA613F"/>
                </a:solidFill>
                <a:latin typeface="Arial" panose="020B0604020202020204" pitchFamily="34" charset="0"/>
                <a:cs typeface="Arial" panose="020B0604020202020204" pitchFamily="34" charset="0"/>
              </a:defRPr>
            </a:lvl1pPr>
          </a:lstStyle>
          <a:p>
            <a:pPr lvl="0"/>
            <a:endParaRPr lang="en-GB"/>
          </a:p>
        </p:txBody>
      </p:sp>
      <p:sp>
        <p:nvSpPr>
          <p:cNvPr id="9" name="Text Placeholder 2">
            <a:extLst>
              <a:ext uri="{FF2B5EF4-FFF2-40B4-BE49-F238E27FC236}">
                <a16:creationId xmlns:a16="http://schemas.microsoft.com/office/drawing/2014/main" id="{FCA289C7-5CF1-4D4A-86CD-874F5C68BE79}"/>
              </a:ext>
            </a:extLst>
          </p:cNvPr>
          <p:cNvSpPr>
            <a:spLocks noGrp="1"/>
          </p:cNvSpPr>
          <p:nvPr>
            <p:ph type="body" sz="quarter" idx="10"/>
          </p:nvPr>
        </p:nvSpPr>
        <p:spPr>
          <a:xfrm>
            <a:off x="582724" y="1982087"/>
            <a:ext cx="6760829" cy="3225800"/>
          </a:xfrm>
          <a:prstGeom prst="rect">
            <a:avLst/>
          </a:prstGeom>
        </p:spPr>
        <p:txBody>
          <a:bodyPr/>
          <a:lstStyle>
            <a:lvl1pPr marL="0" indent="0">
              <a:buNone/>
              <a:defRPr sz="3200" b="1">
                <a:solidFill>
                  <a:srgbClr val="522674"/>
                </a:solidFill>
                <a:latin typeface="Arial" panose="020B0604020202020204" pitchFamily="34" charset="0"/>
                <a:cs typeface="Arial" panose="020B0604020202020204" pitchFamily="34" charset="0"/>
              </a:defRPr>
            </a:lvl1pPr>
            <a:lvl2pPr marL="0" indent="0" algn="l">
              <a:buNone/>
              <a:defRPr sz="2667">
                <a:solidFill>
                  <a:srgbClr val="522674"/>
                </a:solidFill>
                <a:latin typeface="Arial" panose="020B0604020202020204" pitchFamily="34" charset="0"/>
                <a:cs typeface="Arial" panose="020B0604020202020204" pitchFamily="34" charset="0"/>
              </a:defRPr>
            </a:lvl2pPr>
            <a:lvl3pPr marL="0" indent="-479988">
              <a:buFontTx/>
              <a:buBlip>
                <a:blip r:embed="rId2"/>
              </a:buBlip>
              <a:defRPr sz="2667">
                <a:solidFill>
                  <a:srgbClr val="522674"/>
                </a:solidFill>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latin typeface="Arial" panose="020B0604020202020204" pitchFamily="34" charset="0"/>
                <a:cs typeface="Arial" panose="020B0604020202020204" pitchFamily="34" charset="0"/>
              </a:rPr>
              <a:t>Bullets</a:t>
            </a:r>
            <a:endParaRPr lang="en-US"/>
          </a:p>
        </p:txBody>
      </p:sp>
      <p:pic>
        <p:nvPicPr>
          <p:cNvPr id="4" name="Picture 3">
            <a:extLst>
              <a:ext uri="{FF2B5EF4-FFF2-40B4-BE49-F238E27FC236}">
                <a16:creationId xmlns:a16="http://schemas.microsoft.com/office/drawing/2014/main" id="{A8B3F006-AABC-49A5-AE5F-8053E6D18E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847377"/>
            <a:ext cx="12192000" cy="1010624"/>
          </a:xfrm>
          <a:prstGeom prst="rect">
            <a:avLst/>
          </a:prstGeom>
        </p:spPr>
      </p:pic>
    </p:spTree>
    <p:extLst>
      <p:ext uri="{BB962C8B-B14F-4D97-AF65-F5344CB8AC3E}">
        <p14:creationId xmlns:p14="http://schemas.microsoft.com/office/powerpoint/2010/main" val="3618385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 Recall">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BAE660C9-2CE3-470A-B97C-8CACA11BF5DD}"/>
              </a:ext>
            </a:extLst>
          </p:cNvPr>
          <p:cNvSpPr>
            <a:spLocks noGrp="1"/>
          </p:cNvSpPr>
          <p:nvPr>
            <p:ph type="pic" sz="quarter" idx="11"/>
          </p:nvPr>
        </p:nvSpPr>
        <p:spPr>
          <a:xfrm>
            <a:off x="7447281" y="1982088"/>
            <a:ext cx="4559300" cy="3225800"/>
          </a:xfrm>
          <a:prstGeom prst="rect">
            <a:avLst/>
          </a:prstGeom>
        </p:spPr>
        <p:txBody>
          <a:bodyPr/>
          <a:lstStyle/>
          <a:p>
            <a:endParaRPr lang="en-GB"/>
          </a:p>
        </p:txBody>
      </p:sp>
      <p:sp>
        <p:nvSpPr>
          <p:cNvPr id="8" name="Text Placeholder 8">
            <a:extLst>
              <a:ext uri="{FF2B5EF4-FFF2-40B4-BE49-F238E27FC236}">
                <a16:creationId xmlns:a16="http://schemas.microsoft.com/office/drawing/2014/main" id="{B9E3BACB-A950-4507-B0A1-EB036E0F8177}"/>
              </a:ext>
            </a:extLst>
          </p:cNvPr>
          <p:cNvSpPr>
            <a:spLocks noGrp="1"/>
          </p:cNvSpPr>
          <p:nvPr>
            <p:ph type="body" sz="quarter" idx="12"/>
          </p:nvPr>
        </p:nvSpPr>
        <p:spPr>
          <a:xfrm>
            <a:off x="3369155" y="676958"/>
            <a:ext cx="927100" cy="342900"/>
          </a:xfrm>
          <a:prstGeom prst="rect">
            <a:avLst/>
          </a:prstGeom>
        </p:spPr>
        <p:txBody>
          <a:bodyPr/>
          <a:lstStyle>
            <a:lvl1pPr marL="0" indent="0">
              <a:buNone/>
              <a:defRPr sz="2133" b="0">
                <a:solidFill>
                  <a:srgbClr val="EA613F"/>
                </a:solidFill>
                <a:latin typeface="Arial" panose="020B0604020202020204" pitchFamily="34" charset="0"/>
                <a:cs typeface="Arial" panose="020B0604020202020204" pitchFamily="34" charset="0"/>
              </a:defRPr>
            </a:lvl1pPr>
          </a:lstStyle>
          <a:p>
            <a:pPr lvl="0"/>
            <a:endParaRPr lang="en-GB"/>
          </a:p>
        </p:txBody>
      </p:sp>
      <p:sp>
        <p:nvSpPr>
          <p:cNvPr id="9" name="Text Placeholder 2">
            <a:extLst>
              <a:ext uri="{FF2B5EF4-FFF2-40B4-BE49-F238E27FC236}">
                <a16:creationId xmlns:a16="http://schemas.microsoft.com/office/drawing/2014/main" id="{FCA289C7-5CF1-4D4A-86CD-874F5C68BE79}"/>
              </a:ext>
            </a:extLst>
          </p:cNvPr>
          <p:cNvSpPr>
            <a:spLocks noGrp="1"/>
          </p:cNvSpPr>
          <p:nvPr>
            <p:ph type="body" sz="quarter" idx="10"/>
          </p:nvPr>
        </p:nvSpPr>
        <p:spPr>
          <a:xfrm>
            <a:off x="582724" y="1982087"/>
            <a:ext cx="6760829" cy="3225800"/>
          </a:xfrm>
          <a:prstGeom prst="rect">
            <a:avLst/>
          </a:prstGeom>
        </p:spPr>
        <p:txBody>
          <a:bodyPr/>
          <a:lstStyle>
            <a:lvl1pPr marL="0" indent="0">
              <a:buNone/>
              <a:defRPr sz="3200" b="1">
                <a:solidFill>
                  <a:srgbClr val="522674"/>
                </a:solidFill>
                <a:latin typeface="Arial" panose="020B0604020202020204" pitchFamily="34" charset="0"/>
                <a:cs typeface="Arial" panose="020B0604020202020204" pitchFamily="34" charset="0"/>
              </a:defRPr>
            </a:lvl1pPr>
            <a:lvl2pPr marL="0" indent="0" algn="l">
              <a:buNone/>
              <a:defRPr sz="2667">
                <a:solidFill>
                  <a:srgbClr val="522674"/>
                </a:solidFill>
                <a:latin typeface="Arial" panose="020B0604020202020204" pitchFamily="34" charset="0"/>
                <a:cs typeface="Arial" panose="020B0604020202020204" pitchFamily="34" charset="0"/>
              </a:defRPr>
            </a:lvl2pPr>
            <a:lvl3pPr marL="0" indent="-479988">
              <a:buFontTx/>
              <a:buBlip>
                <a:blip r:embed="rId2"/>
              </a:buBlip>
              <a:defRPr sz="2667">
                <a:solidFill>
                  <a:srgbClr val="522674"/>
                </a:solidFill>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latin typeface="Arial" panose="020B0604020202020204" pitchFamily="34" charset="0"/>
                <a:cs typeface="Arial" panose="020B0604020202020204" pitchFamily="34" charset="0"/>
              </a:rPr>
              <a:t>Bullets</a:t>
            </a:r>
            <a:endParaRPr lang="en-US"/>
          </a:p>
        </p:txBody>
      </p:sp>
      <p:pic>
        <p:nvPicPr>
          <p:cNvPr id="4" name="Picture 3">
            <a:extLst>
              <a:ext uri="{FF2B5EF4-FFF2-40B4-BE49-F238E27FC236}">
                <a16:creationId xmlns:a16="http://schemas.microsoft.com/office/drawing/2014/main" id="{117FA669-E389-46B6-AD9D-7D7E544FC1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847376"/>
            <a:ext cx="12192000" cy="1010624"/>
          </a:xfrm>
          <a:prstGeom prst="rect">
            <a:avLst/>
          </a:prstGeom>
        </p:spPr>
      </p:pic>
    </p:spTree>
    <p:extLst>
      <p:ext uri="{BB962C8B-B14F-4D97-AF65-F5344CB8AC3E}">
        <p14:creationId xmlns:p14="http://schemas.microsoft.com/office/powerpoint/2010/main" val="3834215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 Evaluat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FF33C59-076E-4609-A75A-5225BA3AC3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47377"/>
            <a:ext cx="12192000" cy="1010624"/>
          </a:xfrm>
          <a:prstGeom prst="rect">
            <a:avLst/>
          </a:prstGeom>
        </p:spPr>
      </p:pic>
      <p:sp>
        <p:nvSpPr>
          <p:cNvPr id="7" name="Text Placeholder 8">
            <a:extLst>
              <a:ext uri="{FF2B5EF4-FFF2-40B4-BE49-F238E27FC236}">
                <a16:creationId xmlns:a16="http://schemas.microsoft.com/office/drawing/2014/main" id="{CFA453B1-0642-4673-8C36-CF5005687301}"/>
              </a:ext>
            </a:extLst>
          </p:cNvPr>
          <p:cNvSpPr>
            <a:spLocks noGrp="1"/>
          </p:cNvSpPr>
          <p:nvPr>
            <p:ph type="body" sz="quarter" idx="11"/>
          </p:nvPr>
        </p:nvSpPr>
        <p:spPr>
          <a:xfrm>
            <a:off x="3363747" y="681286"/>
            <a:ext cx="927100" cy="342900"/>
          </a:xfrm>
          <a:prstGeom prst="rect">
            <a:avLst/>
          </a:prstGeom>
        </p:spPr>
        <p:txBody>
          <a:bodyPr/>
          <a:lstStyle>
            <a:lvl1pPr marL="0" indent="0">
              <a:buNone/>
              <a:defRPr sz="2133" b="0">
                <a:solidFill>
                  <a:srgbClr val="EA613F"/>
                </a:solidFill>
                <a:latin typeface="Arial" panose="020B0604020202020204" pitchFamily="34" charset="0"/>
                <a:cs typeface="Arial" panose="020B0604020202020204" pitchFamily="34" charset="0"/>
              </a:defRPr>
            </a:lvl1pPr>
          </a:lstStyle>
          <a:p>
            <a:pPr lvl="0"/>
            <a:endParaRPr lang="en-GB"/>
          </a:p>
        </p:txBody>
      </p:sp>
      <p:sp>
        <p:nvSpPr>
          <p:cNvPr id="9" name="Text Placeholder 2">
            <a:extLst>
              <a:ext uri="{FF2B5EF4-FFF2-40B4-BE49-F238E27FC236}">
                <a16:creationId xmlns:a16="http://schemas.microsoft.com/office/drawing/2014/main" id="{039EC088-BB40-47C0-A21C-E87BCDD3A785}"/>
              </a:ext>
            </a:extLst>
          </p:cNvPr>
          <p:cNvSpPr>
            <a:spLocks noGrp="1"/>
          </p:cNvSpPr>
          <p:nvPr>
            <p:ph type="body" sz="quarter" idx="10"/>
          </p:nvPr>
        </p:nvSpPr>
        <p:spPr>
          <a:xfrm>
            <a:off x="582724" y="1982087"/>
            <a:ext cx="6760829" cy="3225800"/>
          </a:xfrm>
          <a:prstGeom prst="rect">
            <a:avLst/>
          </a:prstGeom>
        </p:spPr>
        <p:txBody>
          <a:bodyPr/>
          <a:lstStyle>
            <a:lvl1pPr marL="0" indent="0">
              <a:buNone/>
              <a:defRPr sz="3200" b="1">
                <a:solidFill>
                  <a:srgbClr val="522674"/>
                </a:solidFill>
                <a:latin typeface="Arial" panose="020B0604020202020204" pitchFamily="34" charset="0"/>
                <a:cs typeface="Arial" panose="020B0604020202020204" pitchFamily="34" charset="0"/>
              </a:defRPr>
            </a:lvl1pPr>
            <a:lvl2pPr marL="0" indent="0" algn="l">
              <a:buNone/>
              <a:defRPr sz="2667">
                <a:solidFill>
                  <a:srgbClr val="522674"/>
                </a:solidFill>
                <a:latin typeface="Arial" panose="020B0604020202020204" pitchFamily="34" charset="0"/>
                <a:cs typeface="Arial" panose="020B0604020202020204" pitchFamily="34" charset="0"/>
              </a:defRPr>
            </a:lvl2pPr>
            <a:lvl3pPr marL="0" indent="-479988">
              <a:buFontTx/>
              <a:buBlip>
                <a:blip r:embed="rId3"/>
              </a:buBlip>
              <a:defRPr sz="2667">
                <a:solidFill>
                  <a:srgbClr val="522674"/>
                </a:solidFill>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latin typeface="Arial" panose="020B0604020202020204" pitchFamily="34" charset="0"/>
                <a:cs typeface="Arial" panose="020B0604020202020204" pitchFamily="34" charset="0"/>
              </a:rPr>
              <a:t>Bullets</a:t>
            </a:r>
            <a:endParaRPr lang="en-US"/>
          </a:p>
        </p:txBody>
      </p:sp>
    </p:spTree>
    <p:extLst>
      <p:ext uri="{BB962C8B-B14F-4D97-AF65-F5344CB8AC3E}">
        <p14:creationId xmlns:p14="http://schemas.microsoft.com/office/powerpoint/2010/main" val="34754796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 Research">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BAE660C9-2CE3-470A-B97C-8CACA11BF5DD}"/>
              </a:ext>
            </a:extLst>
          </p:cNvPr>
          <p:cNvSpPr>
            <a:spLocks noGrp="1"/>
          </p:cNvSpPr>
          <p:nvPr>
            <p:ph type="pic" sz="quarter" idx="11"/>
          </p:nvPr>
        </p:nvSpPr>
        <p:spPr>
          <a:xfrm>
            <a:off x="7447281" y="1982088"/>
            <a:ext cx="4559300" cy="3225800"/>
          </a:xfrm>
          <a:prstGeom prst="rect">
            <a:avLst/>
          </a:prstGeom>
        </p:spPr>
        <p:txBody>
          <a:bodyPr/>
          <a:lstStyle/>
          <a:p>
            <a:endParaRPr lang="en-GB"/>
          </a:p>
        </p:txBody>
      </p:sp>
      <p:sp>
        <p:nvSpPr>
          <p:cNvPr id="8" name="Text Placeholder 8">
            <a:extLst>
              <a:ext uri="{FF2B5EF4-FFF2-40B4-BE49-F238E27FC236}">
                <a16:creationId xmlns:a16="http://schemas.microsoft.com/office/drawing/2014/main" id="{B9E3BACB-A950-4507-B0A1-EB036E0F8177}"/>
              </a:ext>
            </a:extLst>
          </p:cNvPr>
          <p:cNvSpPr>
            <a:spLocks noGrp="1"/>
          </p:cNvSpPr>
          <p:nvPr>
            <p:ph type="body" sz="quarter" idx="12"/>
          </p:nvPr>
        </p:nvSpPr>
        <p:spPr>
          <a:xfrm>
            <a:off x="3369155" y="676958"/>
            <a:ext cx="927100" cy="342900"/>
          </a:xfrm>
          <a:prstGeom prst="rect">
            <a:avLst/>
          </a:prstGeom>
        </p:spPr>
        <p:txBody>
          <a:bodyPr/>
          <a:lstStyle>
            <a:lvl1pPr marL="0" indent="0">
              <a:buNone/>
              <a:defRPr sz="2133" b="0">
                <a:solidFill>
                  <a:srgbClr val="EA613F"/>
                </a:solidFill>
                <a:latin typeface="Arial" panose="020B0604020202020204" pitchFamily="34" charset="0"/>
                <a:cs typeface="Arial" panose="020B0604020202020204" pitchFamily="34" charset="0"/>
              </a:defRPr>
            </a:lvl1pPr>
          </a:lstStyle>
          <a:p>
            <a:pPr lvl="0"/>
            <a:endParaRPr lang="en-GB"/>
          </a:p>
        </p:txBody>
      </p:sp>
      <p:sp>
        <p:nvSpPr>
          <p:cNvPr id="9" name="Text Placeholder 2">
            <a:extLst>
              <a:ext uri="{FF2B5EF4-FFF2-40B4-BE49-F238E27FC236}">
                <a16:creationId xmlns:a16="http://schemas.microsoft.com/office/drawing/2014/main" id="{FCA289C7-5CF1-4D4A-86CD-874F5C68BE79}"/>
              </a:ext>
            </a:extLst>
          </p:cNvPr>
          <p:cNvSpPr>
            <a:spLocks noGrp="1"/>
          </p:cNvSpPr>
          <p:nvPr>
            <p:ph type="body" sz="quarter" idx="10"/>
          </p:nvPr>
        </p:nvSpPr>
        <p:spPr>
          <a:xfrm>
            <a:off x="582724" y="1982087"/>
            <a:ext cx="6760829" cy="3225800"/>
          </a:xfrm>
          <a:prstGeom prst="rect">
            <a:avLst/>
          </a:prstGeom>
        </p:spPr>
        <p:txBody>
          <a:bodyPr/>
          <a:lstStyle>
            <a:lvl1pPr marL="0" indent="0">
              <a:buNone/>
              <a:defRPr sz="3200" b="1">
                <a:solidFill>
                  <a:srgbClr val="522674"/>
                </a:solidFill>
                <a:latin typeface="Arial" panose="020B0604020202020204" pitchFamily="34" charset="0"/>
                <a:cs typeface="Arial" panose="020B0604020202020204" pitchFamily="34" charset="0"/>
              </a:defRPr>
            </a:lvl1pPr>
            <a:lvl2pPr marL="0" indent="0" algn="l">
              <a:buNone/>
              <a:defRPr sz="2667">
                <a:solidFill>
                  <a:srgbClr val="522674"/>
                </a:solidFill>
                <a:latin typeface="Arial" panose="020B0604020202020204" pitchFamily="34" charset="0"/>
                <a:cs typeface="Arial" panose="020B0604020202020204" pitchFamily="34" charset="0"/>
              </a:defRPr>
            </a:lvl2pPr>
            <a:lvl3pPr marL="0" indent="-479988">
              <a:buFontTx/>
              <a:buBlip>
                <a:blip r:embed="rId2"/>
              </a:buBlip>
              <a:defRPr sz="2667">
                <a:solidFill>
                  <a:srgbClr val="522674"/>
                </a:solidFill>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latin typeface="Arial" panose="020B0604020202020204" pitchFamily="34" charset="0"/>
                <a:cs typeface="Arial" panose="020B0604020202020204" pitchFamily="34" charset="0"/>
              </a:rPr>
              <a:t>Bullets</a:t>
            </a:r>
            <a:endParaRPr lang="en-US"/>
          </a:p>
        </p:txBody>
      </p:sp>
      <p:pic>
        <p:nvPicPr>
          <p:cNvPr id="4" name="Picture 3">
            <a:extLst>
              <a:ext uri="{FF2B5EF4-FFF2-40B4-BE49-F238E27FC236}">
                <a16:creationId xmlns:a16="http://schemas.microsoft.com/office/drawing/2014/main" id="{5B98B79F-76ED-4788-A55C-8BEA36B527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847377"/>
            <a:ext cx="12192000" cy="1010624"/>
          </a:xfrm>
          <a:prstGeom prst="rect">
            <a:avLst/>
          </a:prstGeom>
        </p:spPr>
      </p:pic>
    </p:spTree>
    <p:extLst>
      <p:ext uri="{BB962C8B-B14F-4D97-AF65-F5344CB8AC3E}">
        <p14:creationId xmlns:p14="http://schemas.microsoft.com/office/powerpoint/2010/main" val="3683607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 Watch">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BAE660C9-2CE3-470A-B97C-8CACA11BF5DD}"/>
              </a:ext>
            </a:extLst>
          </p:cNvPr>
          <p:cNvSpPr>
            <a:spLocks noGrp="1"/>
          </p:cNvSpPr>
          <p:nvPr>
            <p:ph type="pic" sz="quarter" idx="11"/>
          </p:nvPr>
        </p:nvSpPr>
        <p:spPr>
          <a:xfrm>
            <a:off x="7447281" y="1982088"/>
            <a:ext cx="4559300" cy="3225800"/>
          </a:xfrm>
          <a:prstGeom prst="rect">
            <a:avLst/>
          </a:prstGeom>
        </p:spPr>
        <p:txBody>
          <a:bodyPr/>
          <a:lstStyle/>
          <a:p>
            <a:endParaRPr lang="en-GB"/>
          </a:p>
        </p:txBody>
      </p:sp>
      <p:sp>
        <p:nvSpPr>
          <p:cNvPr id="8" name="Text Placeholder 8">
            <a:extLst>
              <a:ext uri="{FF2B5EF4-FFF2-40B4-BE49-F238E27FC236}">
                <a16:creationId xmlns:a16="http://schemas.microsoft.com/office/drawing/2014/main" id="{B9E3BACB-A950-4507-B0A1-EB036E0F8177}"/>
              </a:ext>
            </a:extLst>
          </p:cNvPr>
          <p:cNvSpPr>
            <a:spLocks noGrp="1"/>
          </p:cNvSpPr>
          <p:nvPr>
            <p:ph type="body" sz="quarter" idx="12"/>
          </p:nvPr>
        </p:nvSpPr>
        <p:spPr>
          <a:xfrm>
            <a:off x="3369155" y="676958"/>
            <a:ext cx="927100" cy="342900"/>
          </a:xfrm>
          <a:prstGeom prst="rect">
            <a:avLst/>
          </a:prstGeom>
        </p:spPr>
        <p:txBody>
          <a:bodyPr/>
          <a:lstStyle>
            <a:lvl1pPr marL="0" indent="0">
              <a:buNone/>
              <a:defRPr sz="2133" b="0">
                <a:solidFill>
                  <a:srgbClr val="EA613F"/>
                </a:solidFill>
                <a:latin typeface="Arial" panose="020B0604020202020204" pitchFamily="34" charset="0"/>
                <a:cs typeface="Arial" panose="020B0604020202020204" pitchFamily="34" charset="0"/>
              </a:defRPr>
            </a:lvl1pPr>
          </a:lstStyle>
          <a:p>
            <a:pPr lvl="0"/>
            <a:endParaRPr lang="en-GB"/>
          </a:p>
        </p:txBody>
      </p:sp>
      <p:sp>
        <p:nvSpPr>
          <p:cNvPr id="9" name="Text Placeholder 2">
            <a:extLst>
              <a:ext uri="{FF2B5EF4-FFF2-40B4-BE49-F238E27FC236}">
                <a16:creationId xmlns:a16="http://schemas.microsoft.com/office/drawing/2014/main" id="{FCA289C7-5CF1-4D4A-86CD-874F5C68BE79}"/>
              </a:ext>
            </a:extLst>
          </p:cNvPr>
          <p:cNvSpPr>
            <a:spLocks noGrp="1"/>
          </p:cNvSpPr>
          <p:nvPr>
            <p:ph type="body" sz="quarter" idx="10"/>
          </p:nvPr>
        </p:nvSpPr>
        <p:spPr>
          <a:xfrm>
            <a:off x="582724" y="1982087"/>
            <a:ext cx="6760829" cy="3225800"/>
          </a:xfrm>
          <a:prstGeom prst="rect">
            <a:avLst/>
          </a:prstGeom>
        </p:spPr>
        <p:txBody>
          <a:bodyPr/>
          <a:lstStyle>
            <a:lvl1pPr marL="0" indent="0">
              <a:buNone/>
              <a:defRPr sz="3200" b="1">
                <a:solidFill>
                  <a:srgbClr val="522674"/>
                </a:solidFill>
                <a:latin typeface="Arial" panose="020B0604020202020204" pitchFamily="34" charset="0"/>
                <a:cs typeface="Arial" panose="020B0604020202020204" pitchFamily="34" charset="0"/>
              </a:defRPr>
            </a:lvl1pPr>
            <a:lvl2pPr marL="0" indent="0" algn="l">
              <a:buNone/>
              <a:defRPr sz="2667">
                <a:solidFill>
                  <a:srgbClr val="522674"/>
                </a:solidFill>
                <a:latin typeface="Arial" panose="020B0604020202020204" pitchFamily="34" charset="0"/>
                <a:cs typeface="Arial" panose="020B0604020202020204" pitchFamily="34" charset="0"/>
              </a:defRPr>
            </a:lvl2pPr>
            <a:lvl3pPr marL="0" indent="-479988">
              <a:buFontTx/>
              <a:buBlip>
                <a:blip r:embed="rId2"/>
              </a:buBlip>
              <a:defRPr sz="2667">
                <a:solidFill>
                  <a:srgbClr val="522674"/>
                </a:solidFill>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latin typeface="Arial" panose="020B0604020202020204" pitchFamily="34" charset="0"/>
                <a:cs typeface="Arial" panose="020B0604020202020204" pitchFamily="34" charset="0"/>
              </a:rPr>
              <a:t>Bullets</a:t>
            </a:r>
            <a:endParaRPr lang="en-US"/>
          </a:p>
        </p:txBody>
      </p:sp>
      <p:pic>
        <p:nvPicPr>
          <p:cNvPr id="4" name="Picture 3">
            <a:extLst>
              <a:ext uri="{FF2B5EF4-FFF2-40B4-BE49-F238E27FC236}">
                <a16:creationId xmlns:a16="http://schemas.microsoft.com/office/drawing/2014/main" id="{81E5C6A7-3B1F-4AAA-BDB9-FDC14F76D1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847376"/>
            <a:ext cx="12192000" cy="1010624"/>
          </a:xfrm>
          <a:prstGeom prst="rect">
            <a:avLst/>
          </a:prstGeom>
        </p:spPr>
      </p:pic>
    </p:spTree>
    <p:extLst>
      <p:ext uri="{BB962C8B-B14F-4D97-AF65-F5344CB8AC3E}">
        <p14:creationId xmlns:p14="http://schemas.microsoft.com/office/powerpoint/2010/main" val="29969452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 Reflect">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B9E3BACB-A950-4507-B0A1-EB036E0F8177}"/>
              </a:ext>
            </a:extLst>
          </p:cNvPr>
          <p:cNvSpPr>
            <a:spLocks noGrp="1"/>
          </p:cNvSpPr>
          <p:nvPr>
            <p:ph type="body" sz="quarter" idx="12"/>
          </p:nvPr>
        </p:nvSpPr>
        <p:spPr>
          <a:xfrm>
            <a:off x="3369155" y="676958"/>
            <a:ext cx="927100" cy="342900"/>
          </a:xfrm>
          <a:prstGeom prst="rect">
            <a:avLst/>
          </a:prstGeom>
        </p:spPr>
        <p:txBody>
          <a:bodyPr/>
          <a:lstStyle>
            <a:lvl1pPr marL="0" indent="0">
              <a:buNone/>
              <a:defRPr sz="2133" b="0">
                <a:solidFill>
                  <a:srgbClr val="EA613F"/>
                </a:solidFill>
                <a:latin typeface="Arial" panose="020B0604020202020204" pitchFamily="34" charset="0"/>
                <a:cs typeface="Arial" panose="020B0604020202020204" pitchFamily="34" charset="0"/>
              </a:defRPr>
            </a:lvl1pPr>
          </a:lstStyle>
          <a:p>
            <a:pPr lvl="0"/>
            <a:endParaRPr lang="en-GB"/>
          </a:p>
        </p:txBody>
      </p:sp>
      <p:sp>
        <p:nvSpPr>
          <p:cNvPr id="9" name="Text Placeholder 2">
            <a:extLst>
              <a:ext uri="{FF2B5EF4-FFF2-40B4-BE49-F238E27FC236}">
                <a16:creationId xmlns:a16="http://schemas.microsoft.com/office/drawing/2014/main" id="{FCA289C7-5CF1-4D4A-86CD-874F5C68BE79}"/>
              </a:ext>
            </a:extLst>
          </p:cNvPr>
          <p:cNvSpPr>
            <a:spLocks noGrp="1"/>
          </p:cNvSpPr>
          <p:nvPr>
            <p:ph type="body" sz="quarter" idx="10"/>
          </p:nvPr>
        </p:nvSpPr>
        <p:spPr>
          <a:xfrm>
            <a:off x="582724" y="1982087"/>
            <a:ext cx="6760829" cy="3225800"/>
          </a:xfrm>
          <a:prstGeom prst="rect">
            <a:avLst/>
          </a:prstGeom>
        </p:spPr>
        <p:txBody>
          <a:bodyPr/>
          <a:lstStyle>
            <a:lvl1pPr marL="0" indent="0">
              <a:buNone/>
              <a:defRPr sz="3200" b="1">
                <a:solidFill>
                  <a:srgbClr val="522674"/>
                </a:solidFill>
                <a:latin typeface="Arial" panose="020B0604020202020204" pitchFamily="34" charset="0"/>
                <a:cs typeface="Arial" panose="020B0604020202020204" pitchFamily="34" charset="0"/>
              </a:defRPr>
            </a:lvl1pPr>
            <a:lvl2pPr marL="0" indent="0" algn="l">
              <a:buNone/>
              <a:defRPr sz="2667">
                <a:solidFill>
                  <a:srgbClr val="522674"/>
                </a:solidFill>
                <a:latin typeface="Arial" panose="020B0604020202020204" pitchFamily="34" charset="0"/>
                <a:cs typeface="Arial" panose="020B0604020202020204" pitchFamily="34" charset="0"/>
              </a:defRPr>
            </a:lvl2pPr>
            <a:lvl3pPr marL="0" indent="-479988">
              <a:buFontTx/>
              <a:buBlip>
                <a:blip r:embed="rId2"/>
              </a:buBlip>
              <a:defRPr sz="2667">
                <a:solidFill>
                  <a:srgbClr val="522674"/>
                </a:solidFill>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latin typeface="Arial" panose="020B0604020202020204" pitchFamily="34" charset="0"/>
                <a:cs typeface="Arial" panose="020B0604020202020204" pitchFamily="34" charset="0"/>
              </a:rPr>
              <a:t>Bullets</a:t>
            </a:r>
            <a:endParaRPr lang="en-US"/>
          </a:p>
        </p:txBody>
      </p:sp>
      <p:pic>
        <p:nvPicPr>
          <p:cNvPr id="6" name="Picture 5" descr="A close up of a sign&#10;&#10;Description automatically generated">
            <a:extLst>
              <a:ext uri="{FF2B5EF4-FFF2-40B4-BE49-F238E27FC236}">
                <a16:creationId xmlns:a16="http://schemas.microsoft.com/office/drawing/2014/main" id="{06D02F04-240E-436B-9C02-6AEE8C43A9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05239" y="3842764"/>
            <a:ext cx="3670812" cy="1702037"/>
          </a:xfrm>
          <a:prstGeom prst="rect">
            <a:avLst/>
          </a:prstGeom>
        </p:spPr>
      </p:pic>
      <p:pic>
        <p:nvPicPr>
          <p:cNvPr id="4" name="Picture 3">
            <a:extLst>
              <a:ext uri="{FF2B5EF4-FFF2-40B4-BE49-F238E27FC236}">
                <a16:creationId xmlns:a16="http://schemas.microsoft.com/office/drawing/2014/main" id="{E88ABF11-0F13-4371-98C6-14CCE28A779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 y="5847377"/>
            <a:ext cx="12192003" cy="1010624"/>
          </a:xfrm>
          <a:prstGeom prst="rect">
            <a:avLst/>
          </a:prstGeom>
        </p:spPr>
      </p:pic>
    </p:spTree>
    <p:extLst>
      <p:ext uri="{BB962C8B-B14F-4D97-AF65-F5344CB8AC3E}">
        <p14:creationId xmlns:p14="http://schemas.microsoft.com/office/powerpoint/2010/main" val="32675252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0185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 Prepa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9573B9-7E6D-4B54-9A4F-0A24A8AC91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47377"/>
            <a:ext cx="12192000" cy="1010624"/>
          </a:xfrm>
          <a:prstGeom prst="rect">
            <a:avLst/>
          </a:prstGeom>
        </p:spPr>
      </p:pic>
      <p:sp>
        <p:nvSpPr>
          <p:cNvPr id="8" name="Text Placeholder 8">
            <a:extLst>
              <a:ext uri="{FF2B5EF4-FFF2-40B4-BE49-F238E27FC236}">
                <a16:creationId xmlns:a16="http://schemas.microsoft.com/office/drawing/2014/main" id="{1CF54FF8-2CB8-43AD-BB26-0535E55402B6}"/>
              </a:ext>
            </a:extLst>
          </p:cNvPr>
          <p:cNvSpPr>
            <a:spLocks noGrp="1"/>
          </p:cNvSpPr>
          <p:nvPr>
            <p:ph type="body" sz="quarter" idx="11"/>
          </p:nvPr>
        </p:nvSpPr>
        <p:spPr>
          <a:xfrm>
            <a:off x="3363747" y="681286"/>
            <a:ext cx="927100" cy="342900"/>
          </a:xfrm>
          <a:prstGeom prst="rect">
            <a:avLst/>
          </a:prstGeom>
        </p:spPr>
        <p:txBody>
          <a:bodyPr/>
          <a:lstStyle>
            <a:lvl1pPr marL="0" indent="0">
              <a:buNone/>
              <a:defRPr sz="2133" b="0">
                <a:solidFill>
                  <a:srgbClr val="EA613F"/>
                </a:solidFill>
                <a:latin typeface="Arial" panose="020B0604020202020204" pitchFamily="34" charset="0"/>
                <a:cs typeface="Arial" panose="020B0604020202020204" pitchFamily="34" charset="0"/>
              </a:defRPr>
            </a:lvl1pPr>
          </a:lstStyle>
          <a:p>
            <a:pPr lvl="0"/>
            <a:endParaRPr lang="en-GB"/>
          </a:p>
        </p:txBody>
      </p:sp>
      <p:sp>
        <p:nvSpPr>
          <p:cNvPr id="10" name="Text Placeholder 2">
            <a:extLst>
              <a:ext uri="{FF2B5EF4-FFF2-40B4-BE49-F238E27FC236}">
                <a16:creationId xmlns:a16="http://schemas.microsoft.com/office/drawing/2014/main" id="{ACE1A206-E681-4136-8977-E69237F33841}"/>
              </a:ext>
            </a:extLst>
          </p:cNvPr>
          <p:cNvSpPr>
            <a:spLocks noGrp="1"/>
          </p:cNvSpPr>
          <p:nvPr>
            <p:ph type="body" sz="quarter" idx="10"/>
          </p:nvPr>
        </p:nvSpPr>
        <p:spPr>
          <a:xfrm>
            <a:off x="582724" y="1982087"/>
            <a:ext cx="6760829" cy="3225800"/>
          </a:xfrm>
          <a:prstGeom prst="rect">
            <a:avLst/>
          </a:prstGeom>
        </p:spPr>
        <p:txBody>
          <a:bodyPr/>
          <a:lstStyle>
            <a:lvl1pPr marL="0" indent="0">
              <a:buNone/>
              <a:defRPr sz="3200" b="1">
                <a:solidFill>
                  <a:srgbClr val="522674"/>
                </a:solidFill>
                <a:latin typeface="Arial" panose="020B0604020202020204" pitchFamily="34" charset="0"/>
                <a:cs typeface="Arial" panose="020B0604020202020204" pitchFamily="34" charset="0"/>
              </a:defRPr>
            </a:lvl1pPr>
            <a:lvl2pPr marL="0" indent="0" algn="l">
              <a:buNone/>
              <a:defRPr sz="2667">
                <a:solidFill>
                  <a:srgbClr val="522674"/>
                </a:solidFill>
                <a:latin typeface="Arial" panose="020B0604020202020204" pitchFamily="34" charset="0"/>
                <a:cs typeface="Arial" panose="020B0604020202020204" pitchFamily="34" charset="0"/>
              </a:defRPr>
            </a:lvl2pPr>
            <a:lvl3pPr marL="0" indent="-479988">
              <a:buFontTx/>
              <a:buBlip>
                <a:blip r:embed="rId3"/>
              </a:buBlip>
              <a:defRPr sz="2667">
                <a:solidFill>
                  <a:srgbClr val="522674"/>
                </a:solidFill>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latin typeface="Arial" panose="020B0604020202020204" pitchFamily="34" charset="0"/>
                <a:cs typeface="Arial" panose="020B0604020202020204" pitchFamily="34" charset="0"/>
              </a:rPr>
              <a:t>Bullets</a:t>
            </a:r>
            <a:endParaRPr lang="en-US"/>
          </a:p>
        </p:txBody>
      </p:sp>
    </p:spTree>
    <p:extLst>
      <p:ext uri="{BB962C8B-B14F-4D97-AF65-F5344CB8AC3E}">
        <p14:creationId xmlns:p14="http://schemas.microsoft.com/office/powerpoint/2010/main" val="4071510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 Pres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FF6CDD-957D-4AA7-AEE1-11D2AA04F0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47377"/>
            <a:ext cx="12192000" cy="1010624"/>
          </a:xfrm>
          <a:prstGeom prst="rect">
            <a:avLst/>
          </a:prstGeom>
        </p:spPr>
      </p:pic>
      <p:sp>
        <p:nvSpPr>
          <p:cNvPr id="8" name="Text Placeholder 8">
            <a:extLst>
              <a:ext uri="{FF2B5EF4-FFF2-40B4-BE49-F238E27FC236}">
                <a16:creationId xmlns:a16="http://schemas.microsoft.com/office/drawing/2014/main" id="{EB6474FA-DA4B-4117-968E-E1E57460C89B}"/>
              </a:ext>
            </a:extLst>
          </p:cNvPr>
          <p:cNvSpPr>
            <a:spLocks noGrp="1"/>
          </p:cNvSpPr>
          <p:nvPr>
            <p:ph type="body" sz="quarter" idx="11"/>
          </p:nvPr>
        </p:nvSpPr>
        <p:spPr>
          <a:xfrm>
            <a:off x="3363747" y="681286"/>
            <a:ext cx="927100" cy="342900"/>
          </a:xfrm>
          <a:prstGeom prst="rect">
            <a:avLst/>
          </a:prstGeom>
        </p:spPr>
        <p:txBody>
          <a:bodyPr/>
          <a:lstStyle>
            <a:lvl1pPr marL="0" indent="0">
              <a:buNone/>
              <a:defRPr sz="2133" b="0">
                <a:solidFill>
                  <a:srgbClr val="EA613F"/>
                </a:solidFill>
                <a:latin typeface="Arial" panose="020B0604020202020204" pitchFamily="34" charset="0"/>
                <a:cs typeface="Arial" panose="020B0604020202020204" pitchFamily="34" charset="0"/>
              </a:defRPr>
            </a:lvl1pPr>
          </a:lstStyle>
          <a:p>
            <a:pPr lvl="0"/>
            <a:endParaRPr lang="en-GB"/>
          </a:p>
        </p:txBody>
      </p:sp>
      <p:sp>
        <p:nvSpPr>
          <p:cNvPr id="10" name="Text Placeholder 2">
            <a:extLst>
              <a:ext uri="{FF2B5EF4-FFF2-40B4-BE49-F238E27FC236}">
                <a16:creationId xmlns:a16="http://schemas.microsoft.com/office/drawing/2014/main" id="{4D170DE4-36BF-4569-8AA7-2C7389CB288A}"/>
              </a:ext>
            </a:extLst>
          </p:cNvPr>
          <p:cNvSpPr>
            <a:spLocks noGrp="1"/>
          </p:cNvSpPr>
          <p:nvPr>
            <p:ph type="body" sz="quarter" idx="10"/>
          </p:nvPr>
        </p:nvSpPr>
        <p:spPr>
          <a:xfrm>
            <a:off x="582724" y="1982087"/>
            <a:ext cx="6760829" cy="3225800"/>
          </a:xfrm>
          <a:prstGeom prst="rect">
            <a:avLst/>
          </a:prstGeom>
        </p:spPr>
        <p:txBody>
          <a:bodyPr/>
          <a:lstStyle>
            <a:lvl1pPr marL="0" indent="0">
              <a:buNone/>
              <a:defRPr sz="3200" b="1">
                <a:solidFill>
                  <a:srgbClr val="522674"/>
                </a:solidFill>
                <a:latin typeface="Arial" panose="020B0604020202020204" pitchFamily="34" charset="0"/>
                <a:cs typeface="Arial" panose="020B0604020202020204" pitchFamily="34" charset="0"/>
              </a:defRPr>
            </a:lvl1pPr>
            <a:lvl2pPr marL="0" indent="0" algn="l">
              <a:buNone/>
              <a:defRPr sz="2667">
                <a:solidFill>
                  <a:srgbClr val="522674"/>
                </a:solidFill>
                <a:latin typeface="Arial" panose="020B0604020202020204" pitchFamily="34" charset="0"/>
                <a:cs typeface="Arial" panose="020B0604020202020204" pitchFamily="34" charset="0"/>
              </a:defRPr>
            </a:lvl2pPr>
            <a:lvl3pPr marL="0" indent="-479988">
              <a:buFontTx/>
              <a:buBlip>
                <a:blip r:embed="rId3"/>
              </a:buBlip>
              <a:defRPr sz="2667">
                <a:solidFill>
                  <a:srgbClr val="522674"/>
                </a:solidFill>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latin typeface="Arial" panose="020B0604020202020204" pitchFamily="34" charset="0"/>
                <a:cs typeface="Arial" panose="020B0604020202020204" pitchFamily="34" charset="0"/>
              </a:rPr>
              <a:t>Bullets</a:t>
            </a:r>
            <a:endParaRPr lang="en-US"/>
          </a:p>
        </p:txBody>
      </p:sp>
    </p:spTree>
    <p:extLst>
      <p:ext uri="{BB962C8B-B14F-4D97-AF65-F5344CB8AC3E}">
        <p14:creationId xmlns:p14="http://schemas.microsoft.com/office/powerpoint/2010/main" val="2802696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 Recal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4845B8-16FD-48A9-BA38-6C6F569F79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47377"/>
            <a:ext cx="12192000" cy="1010624"/>
          </a:xfrm>
          <a:prstGeom prst="rect">
            <a:avLst/>
          </a:prstGeom>
        </p:spPr>
      </p:pic>
      <p:sp>
        <p:nvSpPr>
          <p:cNvPr id="7" name="Text Placeholder 8">
            <a:extLst>
              <a:ext uri="{FF2B5EF4-FFF2-40B4-BE49-F238E27FC236}">
                <a16:creationId xmlns:a16="http://schemas.microsoft.com/office/drawing/2014/main" id="{046B7271-7173-4AFA-BBA4-3069EEE0B1D2}"/>
              </a:ext>
            </a:extLst>
          </p:cNvPr>
          <p:cNvSpPr>
            <a:spLocks noGrp="1"/>
          </p:cNvSpPr>
          <p:nvPr>
            <p:ph type="body" sz="quarter" idx="11"/>
          </p:nvPr>
        </p:nvSpPr>
        <p:spPr>
          <a:xfrm>
            <a:off x="3363747" y="681286"/>
            <a:ext cx="927100" cy="342900"/>
          </a:xfrm>
          <a:prstGeom prst="rect">
            <a:avLst/>
          </a:prstGeom>
        </p:spPr>
        <p:txBody>
          <a:bodyPr/>
          <a:lstStyle>
            <a:lvl1pPr marL="0" indent="0">
              <a:buNone/>
              <a:defRPr sz="2133" b="0">
                <a:solidFill>
                  <a:srgbClr val="EA613F"/>
                </a:solidFill>
                <a:latin typeface="Arial" panose="020B0604020202020204" pitchFamily="34" charset="0"/>
                <a:cs typeface="Arial" panose="020B0604020202020204" pitchFamily="34" charset="0"/>
              </a:defRPr>
            </a:lvl1pPr>
          </a:lstStyle>
          <a:p>
            <a:pPr lvl="0"/>
            <a:endParaRPr lang="en-GB"/>
          </a:p>
        </p:txBody>
      </p:sp>
      <p:sp>
        <p:nvSpPr>
          <p:cNvPr id="10" name="Text Placeholder 2">
            <a:extLst>
              <a:ext uri="{FF2B5EF4-FFF2-40B4-BE49-F238E27FC236}">
                <a16:creationId xmlns:a16="http://schemas.microsoft.com/office/drawing/2014/main" id="{651CCF6F-42D3-4977-B1FA-CE76DA91F7FA}"/>
              </a:ext>
            </a:extLst>
          </p:cNvPr>
          <p:cNvSpPr>
            <a:spLocks noGrp="1"/>
          </p:cNvSpPr>
          <p:nvPr>
            <p:ph type="body" sz="quarter" idx="10"/>
          </p:nvPr>
        </p:nvSpPr>
        <p:spPr>
          <a:xfrm>
            <a:off x="582724" y="1982087"/>
            <a:ext cx="6760829" cy="3225800"/>
          </a:xfrm>
          <a:prstGeom prst="rect">
            <a:avLst/>
          </a:prstGeom>
        </p:spPr>
        <p:txBody>
          <a:bodyPr/>
          <a:lstStyle>
            <a:lvl1pPr marL="0" indent="0">
              <a:buNone/>
              <a:defRPr sz="3200" b="1">
                <a:solidFill>
                  <a:srgbClr val="522674"/>
                </a:solidFill>
                <a:latin typeface="Arial" panose="020B0604020202020204" pitchFamily="34" charset="0"/>
                <a:cs typeface="Arial" panose="020B0604020202020204" pitchFamily="34" charset="0"/>
              </a:defRPr>
            </a:lvl1pPr>
            <a:lvl2pPr marL="0" indent="0" algn="l">
              <a:buNone/>
              <a:defRPr sz="2667">
                <a:solidFill>
                  <a:srgbClr val="522674"/>
                </a:solidFill>
                <a:latin typeface="Arial" panose="020B0604020202020204" pitchFamily="34" charset="0"/>
                <a:cs typeface="Arial" panose="020B0604020202020204" pitchFamily="34" charset="0"/>
              </a:defRPr>
            </a:lvl2pPr>
            <a:lvl3pPr marL="0" indent="-479988">
              <a:buFontTx/>
              <a:buBlip>
                <a:blip r:embed="rId3"/>
              </a:buBlip>
              <a:defRPr sz="2667">
                <a:solidFill>
                  <a:srgbClr val="522674"/>
                </a:solidFill>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latin typeface="Arial" panose="020B0604020202020204" pitchFamily="34" charset="0"/>
                <a:cs typeface="Arial" panose="020B0604020202020204" pitchFamily="34" charset="0"/>
              </a:rPr>
              <a:t>Bullets</a:t>
            </a:r>
            <a:endParaRPr lang="en-US"/>
          </a:p>
        </p:txBody>
      </p:sp>
    </p:spTree>
    <p:extLst>
      <p:ext uri="{BB962C8B-B14F-4D97-AF65-F5344CB8AC3E}">
        <p14:creationId xmlns:p14="http://schemas.microsoft.com/office/powerpoint/2010/main" val="1944992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 Research">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AF66D7-5CD2-46D6-8E80-3AFC1727E5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47377"/>
            <a:ext cx="12192000" cy="1010624"/>
          </a:xfrm>
          <a:prstGeom prst="rect">
            <a:avLst/>
          </a:prstGeom>
        </p:spPr>
      </p:pic>
      <p:sp>
        <p:nvSpPr>
          <p:cNvPr id="7" name="Text Placeholder 8">
            <a:extLst>
              <a:ext uri="{FF2B5EF4-FFF2-40B4-BE49-F238E27FC236}">
                <a16:creationId xmlns:a16="http://schemas.microsoft.com/office/drawing/2014/main" id="{AC7B06C5-21D2-4045-AE09-99C289BF488E}"/>
              </a:ext>
            </a:extLst>
          </p:cNvPr>
          <p:cNvSpPr>
            <a:spLocks noGrp="1"/>
          </p:cNvSpPr>
          <p:nvPr>
            <p:ph type="body" sz="quarter" idx="11"/>
          </p:nvPr>
        </p:nvSpPr>
        <p:spPr>
          <a:xfrm>
            <a:off x="3363747" y="681286"/>
            <a:ext cx="927100" cy="342900"/>
          </a:xfrm>
          <a:prstGeom prst="rect">
            <a:avLst/>
          </a:prstGeom>
        </p:spPr>
        <p:txBody>
          <a:bodyPr/>
          <a:lstStyle>
            <a:lvl1pPr marL="0" indent="0">
              <a:buNone/>
              <a:defRPr sz="2133" b="0">
                <a:solidFill>
                  <a:srgbClr val="EA613F"/>
                </a:solidFill>
                <a:latin typeface="Arial" panose="020B0604020202020204" pitchFamily="34" charset="0"/>
                <a:cs typeface="Arial" panose="020B0604020202020204" pitchFamily="34" charset="0"/>
              </a:defRPr>
            </a:lvl1pPr>
          </a:lstStyle>
          <a:p>
            <a:pPr lvl="0"/>
            <a:endParaRPr lang="en-GB"/>
          </a:p>
        </p:txBody>
      </p:sp>
      <p:sp>
        <p:nvSpPr>
          <p:cNvPr id="10" name="Text Placeholder 2">
            <a:extLst>
              <a:ext uri="{FF2B5EF4-FFF2-40B4-BE49-F238E27FC236}">
                <a16:creationId xmlns:a16="http://schemas.microsoft.com/office/drawing/2014/main" id="{F759A7E5-39F6-416A-89C2-CA1C4F8EC267}"/>
              </a:ext>
            </a:extLst>
          </p:cNvPr>
          <p:cNvSpPr>
            <a:spLocks noGrp="1"/>
          </p:cNvSpPr>
          <p:nvPr>
            <p:ph type="body" sz="quarter" idx="10"/>
          </p:nvPr>
        </p:nvSpPr>
        <p:spPr>
          <a:xfrm>
            <a:off x="582724" y="1982087"/>
            <a:ext cx="6760829" cy="3225800"/>
          </a:xfrm>
          <a:prstGeom prst="rect">
            <a:avLst/>
          </a:prstGeom>
        </p:spPr>
        <p:txBody>
          <a:bodyPr/>
          <a:lstStyle>
            <a:lvl1pPr marL="0" indent="0">
              <a:buNone/>
              <a:defRPr sz="3200" b="1">
                <a:solidFill>
                  <a:srgbClr val="522674"/>
                </a:solidFill>
                <a:latin typeface="Arial" panose="020B0604020202020204" pitchFamily="34" charset="0"/>
                <a:cs typeface="Arial" panose="020B0604020202020204" pitchFamily="34" charset="0"/>
              </a:defRPr>
            </a:lvl1pPr>
            <a:lvl2pPr marL="0" indent="0" algn="l">
              <a:buNone/>
              <a:defRPr sz="2667">
                <a:solidFill>
                  <a:srgbClr val="522674"/>
                </a:solidFill>
                <a:latin typeface="Arial" panose="020B0604020202020204" pitchFamily="34" charset="0"/>
                <a:cs typeface="Arial" panose="020B0604020202020204" pitchFamily="34" charset="0"/>
              </a:defRPr>
            </a:lvl2pPr>
            <a:lvl3pPr marL="0" indent="-479988">
              <a:buFontTx/>
              <a:buBlip>
                <a:blip r:embed="rId3"/>
              </a:buBlip>
              <a:defRPr sz="2667">
                <a:solidFill>
                  <a:srgbClr val="522674"/>
                </a:solidFill>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latin typeface="Arial" panose="020B0604020202020204" pitchFamily="34" charset="0"/>
                <a:cs typeface="Arial" panose="020B0604020202020204" pitchFamily="34" charset="0"/>
              </a:rPr>
              <a:t>Bullets</a:t>
            </a:r>
            <a:endParaRPr lang="en-US"/>
          </a:p>
        </p:txBody>
      </p:sp>
    </p:spTree>
    <p:extLst>
      <p:ext uri="{BB962C8B-B14F-4D97-AF65-F5344CB8AC3E}">
        <p14:creationId xmlns:p14="http://schemas.microsoft.com/office/powerpoint/2010/main" val="2407068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 Respon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2A9E7D-F05A-4B70-904C-776F837812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47377"/>
            <a:ext cx="12192000" cy="1010624"/>
          </a:xfrm>
          <a:prstGeom prst="rect">
            <a:avLst/>
          </a:prstGeom>
        </p:spPr>
      </p:pic>
      <p:sp>
        <p:nvSpPr>
          <p:cNvPr id="8" name="Text Placeholder 8">
            <a:extLst>
              <a:ext uri="{FF2B5EF4-FFF2-40B4-BE49-F238E27FC236}">
                <a16:creationId xmlns:a16="http://schemas.microsoft.com/office/drawing/2014/main" id="{C7E8F070-47F2-4B1F-8860-59AA30AC346F}"/>
              </a:ext>
            </a:extLst>
          </p:cNvPr>
          <p:cNvSpPr>
            <a:spLocks noGrp="1"/>
          </p:cNvSpPr>
          <p:nvPr>
            <p:ph type="body" sz="quarter" idx="11"/>
          </p:nvPr>
        </p:nvSpPr>
        <p:spPr>
          <a:xfrm>
            <a:off x="3363747" y="681286"/>
            <a:ext cx="927100" cy="342900"/>
          </a:xfrm>
          <a:prstGeom prst="rect">
            <a:avLst/>
          </a:prstGeom>
        </p:spPr>
        <p:txBody>
          <a:bodyPr/>
          <a:lstStyle>
            <a:lvl1pPr marL="0" indent="0">
              <a:buNone/>
              <a:defRPr sz="2133" b="0">
                <a:solidFill>
                  <a:srgbClr val="EA613F"/>
                </a:solidFill>
                <a:latin typeface="Arial" panose="020B0604020202020204" pitchFamily="34" charset="0"/>
                <a:cs typeface="Arial" panose="020B0604020202020204" pitchFamily="34" charset="0"/>
              </a:defRPr>
            </a:lvl1pPr>
          </a:lstStyle>
          <a:p>
            <a:pPr lvl="0"/>
            <a:endParaRPr lang="en-GB"/>
          </a:p>
        </p:txBody>
      </p:sp>
      <p:sp>
        <p:nvSpPr>
          <p:cNvPr id="10" name="Text Placeholder 2">
            <a:extLst>
              <a:ext uri="{FF2B5EF4-FFF2-40B4-BE49-F238E27FC236}">
                <a16:creationId xmlns:a16="http://schemas.microsoft.com/office/drawing/2014/main" id="{C574C02A-E518-4BCB-8C84-313C6BD22265}"/>
              </a:ext>
            </a:extLst>
          </p:cNvPr>
          <p:cNvSpPr>
            <a:spLocks noGrp="1"/>
          </p:cNvSpPr>
          <p:nvPr>
            <p:ph type="body" sz="quarter" idx="10"/>
          </p:nvPr>
        </p:nvSpPr>
        <p:spPr>
          <a:xfrm>
            <a:off x="582724" y="1982087"/>
            <a:ext cx="6760829" cy="3225800"/>
          </a:xfrm>
          <a:prstGeom prst="rect">
            <a:avLst/>
          </a:prstGeom>
        </p:spPr>
        <p:txBody>
          <a:bodyPr/>
          <a:lstStyle>
            <a:lvl1pPr marL="0" indent="0">
              <a:buNone/>
              <a:defRPr sz="3200" b="1">
                <a:solidFill>
                  <a:srgbClr val="522674"/>
                </a:solidFill>
                <a:latin typeface="Arial" panose="020B0604020202020204" pitchFamily="34" charset="0"/>
                <a:cs typeface="Arial" panose="020B0604020202020204" pitchFamily="34" charset="0"/>
              </a:defRPr>
            </a:lvl1pPr>
            <a:lvl2pPr marL="0" indent="0" algn="l">
              <a:buNone/>
              <a:defRPr sz="2667">
                <a:solidFill>
                  <a:srgbClr val="522674"/>
                </a:solidFill>
                <a:latin typeface="Arial" panose="020B0604020202020204" pitchFamily="34" charset="0"/>
                <a:cs typeface="Arial" panose="020B0604020202020204" pitchFamily="34" charset="0"/>
              </a:defRPr>
            </a:lvl2pPr>
            <a:lvl3pPr marL="0" indent="-479988">
              <a:buFontTx/>
              <a:buBlip>
                <a:blip r:embed="rId3"/>
              </a:buBlip>
              <a:defRPr sz="2667">
                <a:solidFill>
                  <a:srgbClr val="522674"/>
                </a:solidFill>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latin typeface="Arial" panose="020B0604020202020204" pitchFamily="34" charset="0"/>
                <a:cs typeface="Arial" panose="020B0604020202020204" pitchFamily="34" charset="0"/>
              </a:rPr>
              <a:t>Bullets</a:t>
            </a:r>
            <a:endParaRPr lang="en-US"/>
          </a:p>
        </p:txBody>
      </p:sp>
    </p:spTree>
    <p:extLst>
      <p:ext uri="{BB962C8B-B14F-4D97-AF65-F5344CB8AC3E}">
        <p14:creationId xmlns:p14="http://schemas.microsoft.com/office/powerpoint/2010/main" val="3772227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 Vo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7173E2-6866-4790-BFCA-FDB3B98F1C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47376"/>
            <a:ext cx="12192000" cy="1010624"/>
          </a:xfrm>
          <a:prstGeom prst="rect">
            <a:avLst/>
          </a:prstGeom>
        </p:spPr>
      </p:pic>
      <p:sp>
        <p:nvSpPr>
          <p:cNvPr id="8" name="Text Placeholder 8">
            <a:extLst>
              <a:ext uri="{FF2B5EF4-FFF2-40B4-BE49-F238E27FC236}">
                <a16:creationId xmlns:a16="http://schemas.microsoft.com/office/drawing/2014/main" id="{6CC73611-3505-4D19-8690-7395CB63C6B0}"/>
              </a:ext>
            </a:extLst>
          </p:cNvPr>
          <p:cNvSpPr>
            <a:spLocks noGrp="1"/>
          </p:cNvSpPr>
          <p:nvPr>
            <p:ph type="body" sz="quarter" idx="11"/>
          </p:nvPr>
        </p:nvSpPr>
        <p:spPr>
          <a:xfrm>
            <a:off x="3363747" y="681286"/>
            <a:ext cx="927100" cy="342900"/>
          </a:xfrm>
          <a:prstGeom prst="rect">
            <a:avLst/>
          </a:prstGeom>
        </p:spPr>
        <p:txBody>
          <a:bodyPr/>
          <a:lstStyle>
            <a:lvl1pPr marL="0" indent="0">
              <a:buNone/>
              <a:defRPr sz="2133" b="0">
                <a:solidFill>
                  <a:srgbClr val="EA613F"/>
                </a:solidFill>
                <a:latin typeface="Arial" panose="020B0604020202020204" pitchFamily="34" charset="0"/>
                <a:cs typeface="Arial" panose="020B0604020202020204" pitchFamily="34" charset="0"/>
              </a:defRPr>
            </a:lvl1pPr>
          </a:lstStyle>
          <a:p>
            <a:pPr lvl="0"/>
            <a:endParaRPr lang="en-GB"/>
          </a:p>
        </p:txBody>
      </p:sp>
      <p:sp>
        <p:nvSpPr>
          <p:cNvPr id="9" name="Text Placeholder 2">
            <a:extLst>
              <a:ext uri="{FF2B5EF4-FFF2-40B4-BE49-F238E27FC236}">
                <a16:creationId xmlns:a16="http://schemas.microsoft.com/office/drawing/2014/main" id="{D844F27E-0EB7-4035-9941-33B213B34B83}"/>
              </a:ext>
            </a:extLst>
          </p:cNvPr>
          <p:cNvSpPr>
            <a:spLocks noGrp="1"/>
          </p:cNvSpPr>
          <p:nvPr>
            <p:ph type="body" sz="quarter" idx="10"/>
          </p:nvPr>
        </p:nvSpPr>
        <p:spPr>
          <a:xfrm>
            <a:off x="582724" y="1982087"/>
            <a:ext cx="6760829" cy="3225800"/>
          </a:xfrm>
          <a:prstGeom prst="rect">
            <a:avLst/>
          </a:prstGeom>
        </p:spPr>
        <p:txBody>
          <a:bodyPr/>
          <a:lstStyle>
            <a:lvl1pPr marL="0" indent="0">
              <a:buNone/>
              <a:defRPr sz="3200" b="1">
                <a:solidFill>
                  <a:srgbClr val="522674"/>
                </a:solidFill>
                <a:latin typeface="Arial" panose="020B0604020202020204" pitchFamily="34" charset="0"/>
                <a:cs typeface="Arial" panose="020B0604020202020204" pitchFamily="34" charset="0"/>
              </a:defRPr>
            </a:lvl1pPr>
            <a:lvl2pPr marL="0" indent="0" algn="l">
              <a:buNone/>
              <a:defRPr sz="2667">
                <a:solidFill>
                  <a:srgbClr val="522674"/>
                </a:solidFill>
                <a:latin typeface="Arial" panose="020B0604020202020204" pitchFamily="34" charset="0"/>
                <a:cs typeface="Arial" panose="020B0604020202020204" pitchFamily="34" charset="0"/>
              </a:defRPr>
            </a:lvl2pPr>
            <a:lvl3pPr marL="0" indent="-479988">
              <a:buFontTx/>
              <a:buBlip>
                <a:blip r:embed="rId3"/>
              </a:buBlip>
              <a:defRPr sz="2667">
                <a:solidFill>
                  <a:srgbClr val="522674"/>
                </a:solidFill>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latin typeface="Arial" panose="020B0604020202020204" pitchFamily="34" charset="0"/>
                <a:cs typeface="Arial" panose="020B0604020202020204" pitchFamily="34" charset="0"/>
              </a:rPr>
              <a:t>Bullets</a:t>
            </a:r>
            <a:endParaRPr lang="en-US"/>
          </a:p>
        </p:txBody>
      </p:sp>
    </p:spTree>
    <p:extLst>
      <p:ext uri="{BB962C8B-B14F-4D97-AF65-F5344CB8AC3E}">
        <p14:creationId xmlns:p14="http://schemas.microsoft.com/office/powerpoint/2010/main" val="3139116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 Discus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2452815-C669-40A5-B035-BE37EA7F5F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847908"/>
            <a:ext cx="12185593" cy="1010093"/>
          </a:xfrm>
          <a:prstGeom prst="rect">
            <a:avLst/>
          </a:prstGeom>
        </p:spPr>
      </p:pic>
      <p:sp>
        <p:nvSpPr>
          <p:cNvPr id="9" name="Text Placeholder 8">
            <a:extLst>
              <a:ext uri="{FF2B5EF4-FFF2-40B4-BE49-F238E27FC236}">
                <a16:creationId xmlns:a16="http://schemas.microsoft.com/office/drawing/2014/main" id="{D42C830C-1CE7-416B-9F32-EF78FD781179}"/>
              </a:ext>
            </a:extLst>
          </p:cNvPr>
          <p:cNvSpPr>
            <a:spLocks noGrp="1"/>
          </p:cNvSpPr>
          <p:nvPr>
            <p:ph type="body" sz="quarter" idx="11"/>
          </p:nvPr>
        </p:nvSpPr>
        <p:spPr>
          <a:xfrm>
            <a:off x="3355475" y="669459"/>
            <a:ext cx="927100" cy="342900"/>
          </a:xfrm>
          <a:prstGeom prst="rect">
            <a:avLst/>
          </a:prstGeom>
        </p:spPr>
        <p:txBody>
          <a:bodyPr/>
          <a:lstStyle>
            <a:lvl1pPr marL="0" indent="0">
              <a:buNone/>
              <a:defRPr sz="2133" b="0">
                <a:solidFill>
                  <a:srgbClr val="EA613F"/>
                </a:solidFill>
              </a:defRPr>
            </a:lvl1pPr>
          </a:lstStyle>
          <a:p>
            <a:pPr lvl="0"/>
            <a:endParaRPr lang="en-GB"/>
          </a:p>
        </p:txBody>
      </p:sp>
      <p:sp>
        <p:nvSpPr>
          <p:cNvPr id="6" name="Text Placeholder 2">
            <a:extLst>
              <a:ext uri="{FF2B5EF4-FFF2-40B4-BE49-F238E27FC236}">
                <a16:creationId xmlns:a16="http://schemas.microsoft.com/office/drawing/2014/main" id="{B3DD0C03-DCAE-47F5-93F0-4E21B62670C0}"/>
              </a:ext>
            </a:extLst>
          </p:cNvPr>
          <p:cNvSpPr>
            <a:spLocks noGrp="1"/>
          </p:cNvSpPr>
          <p:nvPr>
            <p:ph type="body" sz="quarter" idx="10"/>
          </p:nvPr>
        </p:nvSpPr>
        <p:spPr>
          <a:xfrm>
            <a:off x="582724" y="1982087"/>
            <a:ext cx="6760829" cy="3225800"/>
          </a:xfrm>
          <a:prstGeom prst="rect">
            <a:avLst/>
          </a:prstGeom>
        </p:spPr>
        <p:txBody>
          <a:bodyPr/>
          <a:lstStyle>
            <a:lvl1pPr marL="0" indent="0">
              <a:buNone/>
              <a:defRPr sz="3200" b="1">
                <a:solidFill>
                  <a:srgbClr val="522674"/>
                </a:solidFill>
                <a:latin typeface="Arial" panose="020B0604020202020204" pitchFamily="34" charset="0"/>
                <a:cs typeface="Arial" panose="020B0604020202020204" pitchFamily="34" charset="0"/>
              </a:defRPr>
            </a:lvl1pPr>
            <a:lvl2pPr marL="0" indent="0" algn="l">
              <a:buNone/>
              <a:defRPr sz="2667">
                <a:solidFill>
                  <a:srgbClr val="522674"/>
                </a:solidFill>
                <a:latin typeface="Arial" panose="020B0604020202020204" pitchFamily="34" charset="0"/>
                <a:cs typeface="Arial" panose="020B0604020202020204" pitchFamily="34" charset="0"/>
              </a:defRPr>
            </a:lvl2pPr>
            <a:lvl3pPr marL="0" indent="478355">
              <a:spcBef>
                <a:spcPts val="500"/>
              </a:spcBef>
              <a:buFontTx/>
              <a:buBlip>
                <a:blip r:embed="rId3"/>
              </a:buBlip>
              <a:tabLst>
                <a:tab pos="476239" algn="l"/>
              </a:tabLst>
              <a:defRPr sz="2667">
                <a:solidFill>
                  <a:srgbClr val="522674"/>
                </a:solidFill>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latin typeface="Arial" panose="020B0604020202020204" pitchFamily="34" charset="0"/>
                <a:cs typeface="Arial" panose="020B0604020202020204" pitchFamily="34" charset="0"/>
              </a:rPr>
              <a:t>Bullets</a:t>
            </a:r>
          </a:p>
        </p:txBody>
      </p:sp>
    </p:spTree>
    <p:extLst>
      <p:ext uri="{BB962C8B-B14F-4D97-AF65-F5344CB8AC3E}">
        <p14:creationId xmlns:p14="http://schemas.microsoft.com/office/powerpoint/2010/main" val="31417699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1.xml"/><Relationship Id="rId7"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image" Target="../media/image16.png"/><Relationship Id="rId4" Type="http://schemas.openxmlformats.org/officeDocument/2006/relationships/slideLayout" Target="../slideLayouts/slideLayout18.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A8487597-A5D8-435F-8A06-38BCBCD20E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72"/>
            <a:ext cx="12190805" cy="6858672"/>
          </a:xfrm>
          <a:prstGeom prst="rect">
            <a:avLst/>
          </a:prstGeom>
        </p:spPr>
      </p:pic>
    </p:spTree>
    <p:extLst>
      <p:ext uri="{BB962C8B-B14F-4D97-AF65-F5344CB8AC3E}">
        <p14:creationId xmlns:p14="http://schemas.microsoft.com/office/powerpoint/2010/main" val="857636045"/>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DC16E-F6DA-4E88-BF6B-558EBA19FB0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672"/>
            <a:ext cx="12192000" cy="6859344"/>
          </a:xfrm>
          <a:prstGeom prst="rect">
            <a:avLst/>
          </a:prstGeom>
        </p:spPr>
      </p:pic>
      <p:sp>
        <p:nvSpPr>
          <p:cNvPr id="9" name="TextBox 8">
            <a:extLst>
              <a:ext uri="{FF2B5EF4-FFF2-40B4-BE49-F238E27FC236}">
                <a16:creationId xmlns:a16="http://schemas.microsoft.com/office/drawing/2014/main" id="{E9A2AA19-12EF-4478-BB8C-02D9BE362C5B}"/>
              </a:ext>
            </a:extLst>
          </p:cNvPr>
          <p:cNvSpPr txBox="1"/>
          <p:nvPr userDrawn="1"/>
        </p:nvSpPr>
        <p:spPr>
          <a:xfrm>
            <a:off x="1175837" y="646204"/>
            <a:ext cx="4461721" cy="420564"/>
          </a:xfrm>
          <a:prstGeom prst="rect">
            <a:avLst/>
          </a:prstGeom>
          <a:noFill/>
        </p:spPr>
        <p:txBody>
          <a:bodyPr wrap="square" rtlCol="0">
            <a:spAutoFit/>
          </a:bodyPr>
          <a:lstStyle/>
          <a:p>
            <a:r>
              <a:rPr lang="en-US" sz="2133">
                <a:solidFill>
                  <a:srgbClr val="EA613F"/>
                </a:solidFill>
                <a:latin typeface="Arial" panose="020B0604020202020204" pitchFamily="34" charset="0"/>
                <a:cs typeface="Arial" panose="020B0604020202020204" pitchFamily="34" charset="0"/>
              </a:rPr>
              <a:t>Coursebook page </a:t>
            </a:r>
          </a:p>
        </p:txBody>
      </p:sp>
    </p:spTree>
    <p:extLst>
      <p:ext uri="{BB962C8B-B14F-4D97-AF65-F5344CB8AC3E}">
        <p14:creationId xmlns:p14="http://schemas.microsoft.com/office/powerpoint/2010/main" val="402987364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377"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7465F16C-DB56-4784-83C2-6FDE8425F99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672"/>
            <a:ext cx="12192000" cy="6859344"/>
          </a:xfrm>
          <a:prstGeom prst="rect">
            <a:avLst/>
          </a:prstGeom>
        </p:spPr>
      </p:pic>
      <p:sp>
        <p:nvSpPr>
          <p:cNvPr id="11" name="Content Placeholder 2">
            <a:extLst>
              <a:ext uri="{FF2B5EF4-FFF2-40B4-BE49-F238E27FC236}">
                <a16:creationId xmlns:a16="http://schemas.microsoft.com/office/drawing/2014/main" id="{E43EE886-434F-428A-98B0-7AC27FB11AD1}"/>
              </a:ext>
            </a:extLst>
          </p:cNvPr>
          <p:cNvSpPr txBox="1">
            <a:spLocks/>
          </p:cNvSpPr>
          <p:nvPr userDrawn="1"/>
        </p:nvSpPr>
        <p:spPr>
          <a:xfrm>
            <a:off x="640056" y="1069821"/>
            <a:ext cx="6066801" cy="3641615"/>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a:ln>
                <a:noFill/>
              </a:ln>
              <a:solidFill>
                <a:srgbClr val="47006A"/>
              </a:solidFill>
              <a:effectLst/>
              <a:uLnTx/>
              <a:uFillTx/>
              <a:latin typeface="Arial"/>
              <a:ea typeface="+mn-ea"/>
              <a:cs typeface="+mn-cs"/>
            </a:endParaRPr>
          </a:p>
        </p:txBody>
      </p:sp>
      <p:sp>
        <p:nvSpPr>
          <p:cNvPr id="4" name="TextBox 3">
            <a:extLst>
              <a:ext uri="{FF2B5EF4-FFF2-40B4-BE49-F238E27FC236}">
                <a16:creationId xmlns:a16="http://schemas.microsoft.com/office/drawing/2014/main" id="{6882E4F1-3A90-4B21-B9D6-AD31482FCD31}"/>
              </a:ext>
            </a:extLst>
          </p:cNvPr>
          <p:cNvSpPr txBox="1"/>
          <p:nvPr userDrawn="1"/>
        </p:nvSpPr>
        <p:spPr>
          <a:xfrm>
            <a:off x="1172680" y="641529"/>
            <a:ext cx="4461721" cy="420564"/>
          </a:xfrm>
          <a:prstGeom prst="rect">
            <a:avLst/>
          </a:prstGeom>
          <a:noFill/>
        </p:spPr>
        <p:txBody>
          <a:bodyPr wrap="square" rtlCol="0">
            <a:spAutoFit/>
          </a:bodyPr>
          <a:lstStyle/>
          <a:p>
            <a:r>
              <a:rPr lang="en-US" sz="2133">
                <a:solidFill>
                  <a:srgbClr val="EA613F"/>
                </a:solidFill>
                <a:latin typeface="Arial" panose="020B0604020202020204" pitchFamily="34" charset="0"/>
                <a:cs typeface="Arial" panose="020B0604020202020204" pitchFamily="34" charset="0"/>
              </a:rPr>
              <a:t>Coursebook page </a:t>
            </a:r>
          </a:p>
        </p:txBody>
      </p:sp>
    </p:spTree>
    <p:extLst>
      <p:ext uri="{BB962C8B-B14F-4D97-AF65-F5344CB8AC3E}">
        <p14:creationId xmlns:p14="http://schemas.microsoft.com/office/powerpoint/2010/main" val="18555325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400" b="1" kern="1200">
          <a:solidFill>
            <a:srgbClr val="522674"/>
          </a:solidFill>
          <a:latin typeface="arial (Body)"/>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rgbClr val="522674"/>
          </a:solidFill>
          <a:latin typeface="arial (Body)"/>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7B7EF7-41C8-4E25-BA4A-F7226DD47BC4}"/>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12189611" cy="6858000"/>
          </a:xfrm>
          <a:prstGeom prst="rect">
            <a:avLst/>
          </a:prstGeom>
        </p:spPr>
      </p:pic>
      <p:sp>
        <p:nvSpPr>
          <p:cNvPr id="9" name="TextBox 8">
            <a:extLst>
              <a:ext uri="{FF2B5EF4-FFF2-40B4-BE49-F238E27FC236}">
                <a16:creationId xmlns:a16="http://schemas.microsoft.com/office/drawing/2014/main" id="{817385E3-1CB8-4730-8FCB-D0C691145E46}"/>
              </a:ext>
            </a:extLst>
          </p:cNvPr>
          <p:cNvSpPr txBox="1"/>
          <p:nvPr userDrawn="1"/>
        </p:nvSpPr>
        <p:spPr>
          <a:xfrm>
            <a:off x="1175838" y="646205"/>
            <a:ext cx="4461721" cy="420564"/>
          </a:xfrm>
          <a:prstGeom prst="rect">
            <a:avLst/>
          </a:prstGeom>
          <a:noFill/>
        </p:spPr>
        <p:txBody>
          <a:bodyPr wrap="square" rtlCol="0">
            <a:spAutoFit/>
          </a:bodyPr>
          <a:lstStyle/>
          <a:p>
            <a:r>
              <a:rPr lang="en-US" sz="2133">
                <a:solidFill>
                  <a:srgbClr val="EA613F"/>
                </a:solidFill>
                <a:latin typeface="Arial" panose="020B0604020202020204" pitchFamily="34" charset="0"/>
                <a:cs typeface="Arial" panose="020B0604020202020204" pitchFamily="34" charset="0"/>
              </a:rPr>
              <a:t>Coursebook page </a:t>
            </a:r>
          </a:p>
        </p:txBody>
      </p:sp>
    </p:spTree>
    <p:extLst>
      <p:ext uri="{BB962C8B-B14F-4D97-AF65-F5344CB8AC3E}">
        <p14:creationId xmlns:p14="http://schemas.microsoft.com/office/powerpoint/2010/main" val="167992715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183733"/>
      </p:ext>
    </p:extLst>
  </p:cSld>
  <p:clrMap bg1="lt1" tx1="dk1" bg2="lt2" tx2="dk2" accent1="accent1" accent2="accent2" accent3="accent3" accent4="accent4" accent5="accent5" accent6="accent6" hlink="hlink" folHlink="folHlink"/>
  <p:sldLayoutIdLst>
    <p:sldLayoutId id="2147483687" r:id="rId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1.png"/><Relationship Id="rId1" Type="http://schemas.openxmlformats.org/officeDocument/2006/relationships/slideLayout" Target="../slideLayouts/slideLayout10.xml"/><Relationship Id="rId5" Type="http://schemas.openxmlformats.org/officeDocument/2006/relationships/image" Target="../media/image23.jpe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7.png"/><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073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D4C68F-F2B4-4716-86B9-17E77B1DC3E6}"/>
              </a:ext>
            </a:extLst>
          </p:cNvPr>
          <p:cNvSpPr>
            <a:spLocks noGrp="1"/>
          </p:cNvSpPr>
          <p:nvPr>
            <p:ph type="body" sz="quarter" idx="11"/>
          </p:nvPr>
        </p:nvSpPr>
        <p:spPr/>
        <p:txBody>
          <a:bodyPr/>
          <a:lstStyle/>
          <a:p>
            <a:r>
              <a:rPr lang="en-GB" dirty="0"/>
              <a:t>22</a:t>
            </a:r>
          </a:p>
        </p:txBody>
      </p:sp>
      <p:sp>
        <p:nvSpPr>
          <p:cNvPr id="3" name="Text Placeholder 2">
            <a:extLst>
              <a:ext uri="{FF2B5EF4-FFF2-40B4-BE49-F238E27FC236}">
                <a16:creationId xmlns:a16="http://schemas.microsoft.com/office/drawing/2014/main" id="{F68EA609-673E-4928-AAF7-4915B8ECAB52}"/>
              </a:ext>
            </a:extLst>
          </p:cNvPr>
          <p:cNvSpPr>
            <a:spLocks noGrp="1"/>
          </p:cNvSpPr>
          <p:nvPr>
            <p:ph type="body" sz="quarter" idx="10"/>
          </p:nvPr>
        </p:nvSpPr>
        <p:spPr/>
        <p:txBody>
          <a:bodyPr/>
          <a:lstStyle/>
          <a:p>
            <a:r>
              <a:rPr lang="en-GB"/>
              <a:t>Presentation guidelines</a:t>
            </a:r>
          </a:p>
          <a:p>
            <a:pPr lvl="1"/>
            <a:r>
              <a:rPr lang="en-GB"/>
              <a:t>Your presentation should:</a:t>
            </a:r>
          </a:p>
        </p:txBody>
      </p:sp>
      <p:pic>
        <p:nvPicPr>
          <p:cNvPr id="5" name="Picture 4">
            <a:extLst>
              <a:ext uri="{FF2B5EF4-FFF2-40B4-BE49-F238E27FC236}">
                <a16:creationId xmlns:a16="http://schemas.microsoft.com/office/drawing/2014/main" id="{D687EB09-D763-4A6D-BB6B-280FE9BF6E12}"/>
              </a:ext>
            </a:extLst>
          </p:cNvPr>
          <p:cNvPicPr>
            <a:picLocks noGrp="1" noRot="1" noChangeAspect="1" noMove="1" noResize="1" noEditPoints="1" noAdjustHandles="1" noChangeArrowheads="1" noChangeShapeType="1" noCrop="1"/>
          </p:cNvPicPr>
          <p:nvPr/>
        </p:nvPicPr>
        <p:blipFill rotWithShape="1">
          <a:blip r:embed="rId2"/>
          <a:srcRect l="-143" t="7498" r="79101" b="-3460"/>
          <a:stretch/>
        </p:blipFill>
        <p:spPr>
          <a:xfrm>
            <a:off x="582724" y="3213100"/>
            <a:ext cx="1881596" cy="2134401"/>
          </a:xfrm>
          <a:prstGeom prst="rect">
            <a:avLst/>
          </a:prstGeom>
        </p:spPr>
      </p:pic>
      <p:pic>
        <p:nvPicPr>
          <p:cNvPr id="6" name="Picture 5">
            <a:extLst>
              <a:ext uri="{FF2B5EF4-FFF2-40B4-BE49-F238E27FC236}">
                <a16:creationId xmlns:a16="http://schemas.microsoft.com/office/drawing/2014/main" id="{8EA94423-08EA-82D3-8F5A-CB694FC8B78E}"/>
              </a:ext>
            </a:extLst>
          </p:cNvPr>
          <p:cNvPicPr>
            <a:picLocks noGrp="1" noRot="1" noChangeAspect="1" noMove="1" noResize="1" noEditPoints="1" noAdjustHandles="1" noChangeArrowheads="1" noChangeShapeType="1" noCrop="1"/>
          </p:cNvPicPr>
          <p:nvPr/>
        </p:nvPicPr>
        <p:blipFill rotWithShape="1">
          <a:blip r:embed="rId2"/>
          <a:srcRect l="19759" t="7498" r="59199" b="-3460"/>
          <a:stretch/>
        </p:blipFill>
        <p:spPr>
          <a:xfrm>
            <a:off x="2537206" y="3213100"/>
            <a:ext cx="1881596" cy="2134401"/>
          </a:xfrm>
          <a:prstGeom prst="rect">
            <a:avLst/>
          </a:prstGeom>
        </p:spPr>
      </p:pic>
      <p:pic>
        <p:nvPicPr>
          <p:cNvPr id="7" name="Picture 6">
            <a:extLst>
              <a:ext uri="{FF2B5EF4-FFF2-40B4-BE49-F238E27FC236}">
                <a16:creationId xmlns:a16="http://schemas.microsoft.com/office/drawing/2014/main" id="{17A87E8F-81B6-3D59-E634-039A2A596B42}"/>
              </a:ext>
            </a:extLst>
          </p:cNvPr>
          <p:cNvPicPr>
            <a:picLocks noGrp="1" noRot="1" noChangeAspect="1" noMove="1" noResize="1" noEditPoints="1" noAdjustHandles="1" noChangeArrowheads="1" noChangeShapeType="1" noCrop="1"/>
          </p:cNvPicPr>
          <p:nvPr/>
        </p:nvPicPr>
        <p:blipFill rotWithShape="1">
          <a:blip r:embed="rId2"/>
          <a:srcRect l="39912" t="7498" r="39007" b="-3460"/>
          <a:stretch/>
        </p:blipFill>
        <p:spPr>
          <a:xfrm>
            <a:off x="4519098" y="3213100"/>
            <a:ext cx="1885122" cy="2134401"/>
          </a:xfrm>
          <a:prstGeom prst="rect">
            <a:avLst/>
          </a:prstGeom>
        </p:spPr>
      </p:pic>
      <p:pic>
        <p:nvPicPr>
          <p:cNvPr id="8" name="Picture 7">
            <a:extLst>
              <a:ext uri="{FF2B5EF4-FFF2-40B4-BE49-F238E27FC236}">
                <a16:creationId xmlns:a16="http://schemas.microsoft.com/office/drawing/2014/main" id="{B49692EA-F140-A430-2A29-D480800F2B27}"/>
              </a:ext>
            </a:extLst>
          </p:cNvPr>
          <p:cNvPicPr>
            <a:picLocks noGrp="1" noRot="1" noChangeAspect="1" noMove="1" noResize="1" noEditPoints="1" noAdjustHandles="1" noChangeArrowheads="1" noChangeShapeType="1" noCrop="1"/>
          </p:cNvPicPr>
          <p:nvPr/>
        </p:nvPicPr>
        <p:blipFill rotWithShape="1">
          <a:blip r:embed="rId2"/>
          <a:srcRect l="60105" t="7498" r="18814" b="-3460"/>
          <a:stretch/>
        </p:blipFill>
        <p:spPr>
          <a:xfrm>
            <a:off x="6404220" y="3183130"/>
            <a:ext cx="1885122" cy="2134401"/>
          </a:xfrm>
          <a:prstGeom prst="rect">
            <a:avLst/>
          </a:prstGeom>
        </p:spPr>
      </p:pic>
      <p:pic>
        <p:nvPicPr>
          <p:cNvPr id="9" name="Picture 8">
            <a:extLst>
              <a:ext uri="{FF2B5EF4-FFF2-40B4-BE49-F238E27FC236}">
                <a16:creationId xmlns:a16="http://schemas.microsoft.com/office/drawing/2014/main" id="{8424635F-3C0F-D569-F4A2-49744A51C50C}"/>
              </a:ext>
            </a:extLst>
          </p:cNvPr>
          <p:cNvPicPr>
            <a:picLocks noGrp="1" noRot="1" noChangeAspect="1" noMove="1" noResize="1" noEditPoints="1" noAdjustHandles="1" noChangeArrowheads="1" noChangeShapeType="1" noCrop="1"/>
          </p:cNvPicPr>
          <p:nvPr/>
        </p:nvPicPr>
        <p:blipFill rotWithShape="1">
          <a:blip r:embed="rId2"/>
          <a:srcRect l="81261" t="7498" r="142" b="-3460"/>
          <a:stretch/>
        </p:blipFill>
        <p:spPr>
          <a:xfrm>
            <a:off x="8285816" y="3183129"/>
            <a:ext cx="1669560" cy="2134401"/>
          </a:xfrm>
          <a:prstGeom prst="rect">
            <a:avLst/>
          </a:prstGeom>
        </p:spPr>
      </p:pic>
    </p:spTree>
    <p:extLst>
      <p:ext uri="{BB962C8B-B14F-4D97-AF65-F5344CB8AC3E}">
        <p14:creationId xmlns:p14="http://schemas.microsoft.com/office/powerpoint/2010/main" val="51353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A5BE40-D2D3-404B-AC95-A6885F06CC83}"/>
              </a:ext>
            </a:extLst>
          </p:cNvPr>
          <p:cNvSpPr>
            <a:spLocks noGrp="1"/>
          </p:cNvSpPr>
          <p:nvPr>
            <p:ph type="body" sz="quarter" idx="11"/>
          </p:nvPr>
        </p:nvSpPr>
        <p:spPr/>
        <p:txBody>
          <a:bodyPr/>
          <a:lstStyle/>
          <a:p>
            <a:r>
              <a:rPr lang="en-GB"/>
              <a:t>23</a:t>
            </a:r>
          </a:p>
        </p:txBody>
      </p:sp>
      <p:sp>
        <p:nvSpPr>
          <p:cNvPr id="3" name="Text Placeholder 2">
            <a:extLst>
              <a:ext uri="{FF2B5EF4-FFF2-40B4-BE49-F238E27FC236}">
                <a16:creationId xmlns:a16="http://schemas.microsoft.com/office/drawing/2014/main" id="{F101B4E2-36BE-4490-8986-4916A8FECA54}"/>
              </a:ext>
            </a:extLst>
          </p:cNvPr>
          <p:cNvSpPr>
            <a:spLocks noGrp="1"/>
          </p:cNvSpPr>
          <p:nvPr>
            <p:ph type="body" sz="quarter" idx="10"/>
          </p:nvPr>
        </p:nvSpPr>
        <p:spPr/>
        <p:txBody>
          <a:bodyPr/>
          <a:lstStyle/>
          <a:p>
            <a:r>
              <a:rPr lang="en-GB"/>
              <a:t>Judges’ criteria</a:t>
            </a:r>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FAA540F5-52FB-41A0-B2B3-3709F7FB6F5C}"/>
                  </a:ext>
                </a:extLst>
              </p:cNvPr>
              <p:cNvGraphicFramePr>
                <a:graphicFrameLocks noGrp="1" noDrilldown="1" noChangeAspect="1" noMove="1" noResize="1"/>
              </p:cNvGraphicFramePr>
              <p:nvPr/>
            </p:nvGraphicFramePr>
            <p:xfrm>
              <a:off x="3973169" y="2700667"/>
              <a:ext cx="4728704" cy="2659897"/>
            </p:xfrm>
            <a:graphic>
              <a:graphicData uri="http://schemas.microsoft.com/office/powerpoint/2016/slidezoom">
                <pslz:sldZm>
                  <pslz:sldZmObj sldId="306" cId="3536665885">
                    <pslz:zmPr id="{0E631753-34A7-4CEE-9E59-7017C5D72DE5}" transitionDur="1000">
                      <p166:blipFill xmlns:p166="http://schemas.microsoft.com/office/powerpoint/2016/6/main">
                        <a:blip r:embed="rId2"/>
                        <a:stretch>
                          <a:fillRect/>
                        </a:stretch>
                      </p166:blipFill>
                      <p166:spPr xmlns:p166="http://schemas.microsoft.com/office/powerpoint/2016/6/main">
                        <a:xfrm>
                          <a:off x="0" y="0"/>
                          <a:ext cx="4728704" cy="2659897"/>
                        </a:xfrm>
                        <a:prstGeom prst="rect">
                          <a:avLst/>
                        </a:prstGeom>
                        <a:ln w="3175">
                          <a:noFill/>
                        </a:ln>
                      </p166:spPr>
                    </pslz:zmPr>
                  </pslz:sldZmObj>
                </pslz:sldZm>
              </a:graphicData>
            </a:graphic>
          </p:graphicFrame>
        </mc:Choice>
        <mc:Fallback xmlns="">
          <p:pic>
            <p:nvPicPr>
              <p:cNvPr id="5" name="Slide Zoom 4">
                <a:extLst>
                  <a:ext uri="{FF2B5EF4-FFF2-40B4-BE49-F238E27FC236}">
                    <a16:creationId xmlns:a16="http://schemas.microsoft.com/office/drawing/2014/main" id="{FAA540F5-52FB-41A0-B2B3-3709F7FB6F5C}"/>
                  </a:ext>
                </a:extLst>
              </p:cNvPr>
              <p:cNvPicPr>
                <a:picLocks noGrp="1" noRot="1" noChangeAspect="1" noMove="1" noResize="1" noEditPoints="1" noAdjustHandles="1" noChangeArrowheads="1" noChangeShapeType="1"/>
              </p:cNvPicPr>
              <p:nvPr/>
            </p:nvPicPr>
            <p:blipFill>
              <a:blip r:embed="rId3"/>
              <a:stretch>
                <a:fillRect/>
              </a:stretch>
            </p:blipFill>
            <p:spPr>
              <a:xfrm>
                <a:off x="3973169" y="2700667"/>
                <a:ext cx="4728704" cy="2659897"/>
              </a:xfrm>
              <a:prstGeom prst="rect">
                <a:avLst/>
              </a:prstGeom>
              <a:ln w="3175">
                <a:noFill/>
              </a:ln>
            </p:spPr>
          </p:pic>
        </mc:Fallback>
      </mc:AlternateContent>
      <p:pic>
        <p:nvPicPr>
          <p:cNvPr id="6" name="Picture 5">
            <a:extLst>
              <a:ext uri="{FF2B5EF4-FFF2-40B4-BE49-F238E27FC236}">
                <a16:creationId xmlns:a16="http://schemas.microsoft.com/office/drawing/2014/main" id="{94F040E6-7B05-44A8-90C5-2EDA8A620F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7115" y="5360564"/>
            <a:ext cx="1860811" cy="285791"/>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815EB5D9-D766-45F5-8433-B744E70500E4}"/>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r="20467"/>
          <a:stretch/>
        </p:blipFill>
        <p:spPr>
          <a:xfrm>
            <a:off x="735844" y="2758350"/>
            <a:ext cx="3545040" cy="2515132"/>
          </a:xfrm>
          <a:prstGeom prst="rect">
            <a:avLst/>
          </a:prstGeom>
        </p:spPr>
      </p:pic>
    </p:spTree>
    <p:extLst>
      <p:ext uri="{BB962C8B-B14F-4D97-AF65-F5344CB8AC3E}">
        <p14:creationId xmlns:p14="http://schemas.microsoft.com/office/powerpoint/2010/main" val="4068428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B3D4BF4-4F03-4400-A906-40B72119FE94}"/>
              </a:ext>
            </a:extLst>
          </p:cNvPr>
          <p:cNvSpPr>
            <a:spLocks noGrp="1"/>
          </p:cNvSpPr>
          <p:nvPr>
            <p:ph type="body" sz="quarter" idx="12"/>
          </p:nvPr>
        </p:nvSpPr>
        <p:spPr/>
        <p:txBody>
          <a:bodyPr/>
          <a:lstStyle/>
          <a:p>
            <a:r>
              <a:rPr lang="en-GB"/>
              <a:t>24-29</a:t>
            </a:r>
          </a:p>
        </p:txBody>
      </p:sp>
      <p:sp>
        <p:nvSpPr>
          <p:cNvPr id="4" name="Text Placeholder 3">
            <a:extLst>
              <a:ext uri="{FF2B5EF4-FFF2-40B4-BE49-F238E27FC236}">
                <a16:creationId xmlns:a16="http://schemas.microsoft.com/office/drawing/2014/main" id="{DB524BBE-4402-4379-B0A8-68E467BF886C}"/>
              </a:ext>
            </a:extLst>
          </p:cNvPr>
          <p:cNvSpPr>
            <a:spLocks noGrp="1"/>
          </p:cNvSpPr>
          <p:nvPr>
            <p:ph type="body" sz="quarter" idx="10"/>
          </p:nvPr>
        </p:nvSpPr>
        <p:spPr/>
        <p:txBody>
          <a:bodyPr lIns="91440" tIns="45720" rIns="91440" bIns="45720" anchor="t"/>
          <a:lstStyle/>
          <a:p>
            <a:r>
              <a:rPr lang="en-GB" dirty="0"/>
              <a:t>Watch the video</a:t>
            </a:r>
          </a:p>
          <a:p>
            <a:pPr lvl="1"/>
            <a:r>
              <a:rPr lang="en-GB" sz="2650" dirty="0">
                <a:latin typeface="Arial"/>
                <a:cs typeface="Arial"/>
              </a:rPr>
              <a:t>Your teacher will pause halfway through the video so you can think about what content your presentation should include.</a:t>
            </a:r>
          </a:p>
          <a:p>
            <a:pPr lvl="1"/>
            <a:endParaRPr lang="en-GB" sz="2650" dirty="0">
              <a:latin typeface="Arial"/>
              <a:cs typeface="Arial"/>
            </a:endParaRPr>
          </a:p>
          <a:p>
            <a:pPr lvl="1"/>
            <a:r>
              <a:rPr lang="en-GB" sz="2650" dirty="0">
                <a:latin typeface="Arial"/>
                <a:cs typeface="Arial"/>
              </a:rPr>
              <a:t>After the second half of the video, you’ll think about how to deliver this content creatively.</a:t>
            </a:r>
          </a:p>
          <a:p>
            <a:pPr lvl="1"/>
            <a:endParaRPr lang="en-GB" sz="2650" dirty="0">
              <a:latin typeface="Arial"/>
              <a:cs typeface="Arial"/>
            </a:endParaRPr>
          </a:p>
          <a:p>
            <a:pPr lvl="1"/>
            <a:endParaRPr lang="en-GB" sz="2650" dirty="0">
              <a:latin typeface="Arial"/>
              <a:cs typeface="Arial"/>
            </a:endParaRPr>
          </a:p>
          <a:p>
            <a:pPr lvl="1"/>
            <a:endParaRPr lang="en-GB" dirty="0"/>
          </a:p>
        </p:txBody>
      </p:sp>
      <p:pic>
        <p:nvPicPr>
          <p:cNvPr id="13" name="Picture 12">
            <a:extLst>
              <a:ext uri="{FF2B5EF4-FFF2-40B4-BE49-F238E27FC236}">
                <a16:creationId xmlns:a16="http://schemas.microsoft.com/office/drawing/2014/main" id="{7629383A-BC8C-4339-8462-43C83ADB4E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4700" y="4859594"/>
            <a:ext cx="1955801" cy="348293"/>
          </a:xfrm>
          <a:prstGeom prst="rect">
            <a:avLst/>
          </a:prstGeom>
        </p:spPr>
      </p:pic>
      <p:pic>
        <p:nvPicPr>
          <p:cNvPr id="2" name="Picture 1">
            <a:extLst>
              <a:ext uri="{FF2B5EF4-FFF2-40B4-BE49-F238E27FC236}">
                <a16:creationId xmlns:a16="http://schemas.microsoft.com/office/drawing/2014/main" id="{9F08D803-51AF-4E86-B355-49A192D4BE8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7636210" y="2394216"/>
            <a:ext cx="3472777" cy="1917064"/>
          </a:xfrm>
          <a:prstGeom prst="rect">
            <a:avLst/>
          </a:prstGeom>
          <a:ln>
            <a:solidFill>
              <a:schemeClr val="tx1">
                <a:lumMod val="50000"/>
                <a:lumOff val="50000"/>
              </a:schemeClr>
            </a:solidFill>
          </a:ln>
        </p:spPr>
      </p:pic>
    </p:spTree>
    <p:extLst>
      <p:ext uri="{BB962C8B-B14F-4D97-AF65-F5344CB8AC3E}">
        <p14:creationId xmlns:p14="http://schemas.microsoft.com/office/powerpoint/2010/main" val="198434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esson 5 - Planning your presentation">
            <a:hlinkClick r:id="" action="ppaction://media"/>
            <a:extLst>
              <a:ext uri="{FF2B5EF4-FFF2-40B4-BE49-F238E27FC236}">
                <a16:creationId xmlns:a16="http://schemas.microsoft.com/office/drawing/2014/main" id="{942E65AA-B819-575D-D32A-C3FDEC1D1B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2611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47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176A6E-AF9A-4AF0-827B-85AFF73BF4EC}"/>
              </a:ext>
            </a:extLst>
          </p:cNvPr>
          <p:cNvSpPr>
            <a:spLocks noGrp="1"/>
          </p:cNvSpPr>
          <p:nvPr>
            <p:ph type="body" sz="quarter" idx="12"/>
          </p:nvPr>
        </p:nvSpPr>
        <p:spPr/>
        <p:txBody>
          <a:bodyPr/>
          <a:lstStyle/>
          <a:p>
            <a:r>
              <a:rPr lang="en-GB" dirty="0"/>
              <a:t>24-29</a:t>
            </a:r>
          </a:p>
        </p:txBody>
      </p:sp>
      <p:sp>
        <p:nvSpPr>
          <p:cNvPr id="4" name="Text Placeholder 3">
            <a:extLst>
              <a:ext uri="{FF2B5EF4-FFF2-40B4-BE49-F238E27FC236}">
                <a16:creationId xmlns:a16="http://schemas.microsoft.com/office/drawing/2014/main" id="{83B4AE75-E4A5-4B4F-BF31-9727A25BE9B4}"/>
              </a:ext>
            </a:extLst>
          </p:cNvPr>
          <p:cNvSpPr>
            <a:spLocks noGrp="1"/>
          </p:cNvSpPr>
          <p:nvPr>
            <p:ph type="body" sz="quarter" idx="10"/>
          </p:nvPr>
        </p:nvSpPr>
        <p:spPr>
          <a:xfrm>
            <a:off x="582725" y="1982087"/>
            <a:ext cx="6300676" cy="3225800"/>
          </a:xfrm>
        </p:spPr>
        <p:txBody>
          <a:bodyPr/>
          <a:lstStyle/>
          <a:p>
            <a:r>
              <a:rPr lang="en-GB" dirty="0"/>
              <a:t>Presentation planning</a:t>
            </a:r>
          </a:p>
          <a:p>
            <a:pPr lvl="1"/>
            <a:r>
              <a:rPr lang="en-GB" dirty="0"/>
              <a:t>Use the content cards to structure and plan your presentation. Discuss in your group who is responsible for each section of your presentation. Make sure all rows of the tables are filled out.</a:t>
            </a:r>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7C76961E-1003-4146-9313-B556389DD30C}"/>
                  </a:ext>
                </a:extLst>
              </p:cNvPr>
              <p:cNvGraphicFramePr>
                <a:graphicFrameLocks noGrp="1" noDrilldown="1" noChangeAspect="1" noMove="1" noResize="1"/>
              </p:cNvGraphicFramePr>
              <p:nvPr/>
            </p:nvGraphicFramePr>
            <p:xfrm>
              <a:off x="7228694" y="2196961"/>
              <a:ext cx="4380581" cy="2464077"/>
            </p:xfrm>
            <a:graphic>
              <a:graphicData uri="http://schemas.microsoft.com/office/powerpoint/2016/slidezoom">
                <pslz:sldZm>
                  <pslz:sldZmObj sldId="304" cId="3574972693">
                    <pslz:zmPr id="{81DA1219-0BB6-4574-88E4-64DDD5F769D1}" returnToParent="0" transitionDur="1000">
                      <p166:blipFill xmlns:p166="http://schemas.microsoft.com/office/powerpoint/2016/6/main">
                        <a:blip r:embed="rId2"/>
                        <a:stretch>
                          <a:fillRect/>
                        </a:stretch>
                      </p166:blipFill>
                      <p166:spPr xmlns:p166="http://schemas.microsoft.com/office/powerpoint/2016/6/main">
                        <a:xfrm>
                          <a:off x="0" y="0"/>
                          <a:ext cx="4380581" cy="2464077"/>
                        </a:xfrm>
                        <a:prstGeom prst="rect">
                          <a:avLst/>
                        </a:prstGeom>
                        <a:ln w="3175">
                          <a:solidFill>
                            <a:schemeClr val="tx1">
                              <a:lumMod val="50000"/>
                              <a:lumOff val="50000"/>
                            </a:schemeClr>
                          </a:solidFill>
                        </a:ln>
                      </p166:spPr>
                    </pslz:zmPr>
                  </pslz:sldZmObj>
                </pslz:sldZm>
              </a:graphicData>
            </a:graphic>
          </p:graphicFrame>
        </mc:Choice>
        <mc:Fallback xmlns="">
          <p:pic>
            <p:nvPicPr>
              <p:cNvPr id="5" name="Slide Zoom 4">
                <a:extLst>
                  <a:ext uri="{FF2B5EF4-FFF2-40B4-BE49-F238E27FC236}">
                    <a16:creationId xmlns:a16="http://schemas.microsoft.com/office/drawing/2014/main" id="{7C76961E-1003-4146-9313-B556389DD30C}"/>
                  </a:ext>
                </a:extLst>
              </p:cNvPr>
              <p:cNvPicPr>
                <a:picLocks noGrp="1" noRot="1" noChangeAspect="1" noMove="1" noResize="1" noEditPoints="1" noAdjustHandles="1" noChangeArrowheads="1" noChangeShapeType="1"/>
              </p:cNvPicPr>
              <p:nvPr/>
            </p:nvPicPr>
            <p:blipFill>
              <a:blip r:embed="rId3"/>
              <a:stretch>
                <a:fillRect/>
              </a:stretch>
            </p:blipFill>
            <p:spPr>
              <a:xfrm>
                <a:off x="7228694" y="2196961"/>
                <a:ext cx="4380581" cy="2464077"/>
              </a:xfrm>
              <a:prstGeom prst="rect">
                <a:avLst/>
              </a:prstGeom>
              <a:ln w="3175">
                <a:solidFill>
                  <a:schemeClr val="tx1">
                    <a:lumMod val="50000"/>
                    <a:lumOff val="50000"/>
                  </a:schemeClr>
                </a:solidFill>
              </a:ln>
            </p:spPr>
          </p:pic>
        </mc:Fallback>
      </mc:AlternateContent>
      <p:pic>
        <p:nvPicPr>
          <p:cNvPr id="7" name="Picture 6">
            <a:extLst>
              <a:ext uri="{FF2B5EF4-FFF2-40B4-BE49-F238E27FC236}">
                <a16:creationId xmlns:a16="http://schemas.microsoft.com/office/drawing/2014/main" id="{C4005595-590F-413A-ACC2-E70A796524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8578" y="4810322"/>
            <a:ext cx="1860811" cy="285791"/>
          </a:xfrm>
          <a:prstGeom prst="rect">
            <a:avLst/>
          </a:prstGeom>
        </p:spPr>
      </p:pic>
    </p:spTree>
    <p:extLst>
      <p:ext uri="{BB962C8B-B14F-4D97-AF65-F5344CB8AC3E}">
        <p14:creationId xmlns:p14="http://schemas.microsoft.com/office/powerpoint/2010/main" val="4052558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3FB45D-80BC-4187-B16E-3FA95C7F8AB8}"/>
              </a:ext>
            </a:extLst>
          </p:cNvPr>
          <p:cNvSpPr>
            <a:spLocks noGrp="1"/>
          </p:cNvSpPr>
          <p:nvPr>
            <p:ph type="body" sz="quarter" idx="12"/>
          </p:nvPr>
        </p:nvSpPr>
        <p:spPr/>
        <p:txBody>
          <a:bodyPr/>
          <a:lstStyle/>
          <a:p>
            <a:r>
              <a:rPr lang="en-GB"/>
              <a:t>N/A</a:t>
            </a:r>
          </a:p>
        </p:txBody>
      </p:sp>
      <p:sp>
        <p:nvSpPr>
          <p:cNvPr id="3" name="Text Placeholder 2">
            <a:extLst>
              <a:ext uri="{FF2B5EF4-FFF2-40B4-BE49-F238E27FC236}">
                <a16:creationId xmlns:a16="http://schemas.microsoft.com/office/drawing/2014/main" id="{2DDB4E09-E3AF-4361-AFBB-60B791424198}"/>
              </a:ext>
            </a:extLst>
          </p:cNvPr>
          <p:cNvSpPr>
            <a:spLocks noGrp="1"/>
          </p:cNvSpPr>
          <p:nvPr>
            <p:ph type="body" sz="quarter" idx="10"/>
          </p:nvPr>
        </p:nvSpPr>
        <p:spPr>
          <a:xfrm>
            <a:off x="573054" y="1697415"/>
            <a:ext cx="6760829" cy="3225800"/>
          </a:xfrm>
        </p:spPr>
        <p:txBody>
          <a:bodyPr/>
          <a:lstStyle/>
          <a:p>
            <a:r>
              <a:rPr lang="en-GB"/>
              <a:t>After this lesson, how would you rate your:</a:t>
            </a:r>
          </a:p>
          <a:p>
            <a:pPr lvl="1"/>
            <a:endParaRPr lang="en-GB"/>
          </a:p>
          <a:p>
            <a:pPr lvl="2"/>
            <a:r>
              <a:rPr lang="en-GB"/>
              <a:t>Project planning skills?</a:t>
            </a:r>
          </a:p>
          <a:p>
            <a:pPr lvl="2"/>
            <a:r>
              <a:rPr lang="en-GB"/>
              <a:t>Leadership skills?</a:t>
            </a:r>
          </a:p>
          <a:p>
            <a:pPr lvl="2"/>
            <a:r>
              <a:rPr lang="en-GB"/>
              <a:t>Teamwork skills?</a:t>
            </a:r>
          </a:p>
          <a:p>
            <a:pPr lvl="2"/>
            <a:endParaRPr lang="en-GB"/>
          </a:p>
          <a:p>
            <a:r>
              <a:rPr lang="en-GB"/>
              <a:t>Discuss in pairs</a:t>
            </a:r>
          </a:p>
        </p:txBody>
      </p:sp>
    </p:spTree>
    <p:extLst>
      <p:ext uri="{BB962C8B-B14F-4D97-AF65-F5344CB8AC3E}">
        <p14:creationId xmlns:p14="http://schemas.microsoft.com/office/powerpoint/2010/main" val="2229749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7C367C9F-1D0D-4975-8F5E-83AC94BC9E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153" y="188384"/>
            <a:ext cx="9195695" cy="6481232"/>
          </a:xfrm>
          <a:prstGeom prst="rect">
            <a:avLst/>
          </a:prstGeom>
        </p:spPr>
      </p:pic>
    </p:spTree>
    <p:extLst>
      <p:ext uri="{BB962C8B-B14F-4D97-AF65-F5344CB8AC3E}">
        <p14:creationId xmlns:p14="http://schemas.microsoft.com/office/powerpoint/2010/main" val="3536665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A screenshot of a social media post&#10;&#10;Description automatically generated">
            <a:extLst>
              <a:ext uri="{FF2B5EF4-FFF2-40B4-BE49-F238E27FC236}">
                <a16:creationId xmlns:a16="http://schemas.microsoft.com/office/drawing/2014/main" id="{32C0CDFE-BC4D-4D7B-B20F-D8A04820AB1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1000"/>
                    </a14:imgEffect>
                  </a14:imgLayer>
                </a14:imgProps>
              </a:ext>
              <a:ext uri="{28A0092B-C50C-407E-A947-70E740481C1C}">
                <a14:useLocalDpi xmlns:a14="http://schemas.microsoft.com/office/drawing/2010/main" val="0"/>
              </a:ext>
            </a:extLst>
          </a:blip>
          <a:stretch>
            <a:fillRect/>
          </a:stretch>
        </p:blipFill>
        <p:spPr>
          <a:xfrm>
            <a:off x="1133812" y="0"/>
            <a:ext cx="9924376" cy="6858000"/>
          </a:xfrm>
          <a:prstGeom prst="rect">
            <a:avLst/>
          </a:prstGeom>
        </p:spPr>
      </p:pic>
    </p:spTree>
    <p:extLst>
      <p:ext uri="{BB962C8B-B14F-4D97-AF65-F5344CB8AC3E}">
        <p14:creationId xmlns:p14="http://schemas.microsoft.com/office/powerpoint/2010/main" val="3574972693"/>
      </p:ext>
    </p:extLst>
  </p:cSld>
  <p:clrMapOvr>
    <a:masterClrMapping/>
  </p:clrMapOvr>
</p:sld>
</file>

<file path=ppt/theme/theme1.xml><?xml version="1.0" encoding="utf-8"?>
<a:theme xmlns:a="http://schemas.openxmlformats.org/drawingml/2006/main" name="Lesson 5 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rst Give Template 2019" id="{1C954422-387D-4BEC-A82D-847259511FDB}" vid="{6EC04130-CF67-4C66-B66F-B06A352F51D8}"/>
    </a:ext>
  </a:extLst>
</a:theme>
</file>

<file path=ppt/theme/theme2.xml><?xml version="1.0" encoding="utf-8"?>
<a:theme xmlns:a="http://schemas.openxmlformats.org/drawingml/2006/main" name="FG Master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rst Give Template 2019" id="{1C954422-387D-4BEC-A82D-847259511FDB}" vid="{DCC3C9D4-5801-4094-94FF-BC95D4FF2FA8}"/>
    </a:ext>
  </a:extLst>
</a:theme>
</file>

<file path=ppt/theme/theme3.xml><?xml version="1.0" encoding="utf-8"?>
<a:theme xmlns:a="http://schemas.openxmlformats.org/drawingml/2006/main" name="FG Master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rst Give Template 2019" id="{1C954422-387D-4BEC-A82D-847259511FDB}" vid="{657280EB-DD57-4788-A75A-31A266E6327A}"/>
    </a:ext>
  </a:extLst>
</a:theme>
</file>

<file path=ppt/theme/theme4.xml><?xml version="1.0" encoding="utf-8"?>
<a:theme xmlns:a="http://schemas.openxmlformats.org/drawingml/2006/main" name="FG Master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rst Give Template 2019" id="{1C954422-387D-4BEC-A82D-847259511FDB}" vid="{35B8D952-80D8-4C94-A2D2-1A89A4C8A086}"/>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rst Give Template 2019" id="{1C954422-387D-4BEC-A82D-847259511FDB}" vid="{C1177444-94D8-419C-8D8E-51420C4E7D43}"/>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isplayOnFHub xmlns="cd53d762-1ef6-4e3a-a9c9-034b0df5b3d4">No</DisplayOnFHub>
    <lcf76f155ced4ddcb4097134ff3c332f xmlns="c5b88a89-7724-4260-bf2f-092021e9d459">
      <Terms xmlns="http://schemas.microsoft.com/office/infopath/2007/PartnerControls"/>
    </lcf76f155ced4ddcb4097134ff3c332f>
    <TaxCatchAll xmlns="cd53d762-1ef6-4e3a-a9c9-034b0df5b3d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DAF020D7BD07041A99ECB0738E5219C" ma:contentTypeVersion="17" ma:contentTypeDescription="Create a new document." ma:contentTypeScope="" ma:versionID="5771440707034c6559f8e30bbeb73215">
  <xsd:schema xmlns:xsd="http://www.w3.org/2001/XMLSchema" xmlns:xs="http://www.w3.org/2001/XMLSchema" xmlns:p="http://schemas.microsoft.com/office/2006/metadata/properties" xmlns:ns2="c5b88a89-7724-4260-bf2f-092021e9d459" xmlns:ns3="cd53d762-1ef6-4e3a-a9c9-034b0df5b3d4" targetNamespace="http://schemas.microsoft.com/office/2006/metadata/properties" ma:root="true" ma:fieldsID="49ba59300f9c4762c0b43b688a610637" ns2:_="" ns3:_="">
    <xsd:import namespace="c5b88a89-7724-4260-bf2f-092021e9d459"/>
    <xsd:import namespace="cd53d762-1ef6-4e3a-a9c9-034b0df5b3d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LengthInSeconds" minOccurs="0"/>
                <xsd:element ref="ns3:DisplayOnFHub"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b88a89-7724-4260-bf2f-092021e9d4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038e487-d88c-4823-893f-4c2e20c4446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d53d762-1ef6-4e3a-a9c9-034b0df5b3d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DisplayOnFHub" ma:index="21" nillable="true" ma:displayName="DisplayOnFHub" ma:default="No" ma:description="Does this folder appear on the Facilitator Hub" ma:format="Dropdown" ma:internalName="DisplayOnFHub">
      <xsd:simpleType>
        <xsd:restriction base="dms:Choice">
          <xsd:enumeration value="Yes"/>
          <xsd:enumeration value="No"/>
        </xsd:restriction>
      </xsd:simpleType>
    </xsd:element>
    <xsd:element name="TaxCatchAll" ma:index="24" nillable="true" ma:displayName="Taxonomy Catch All Column" ma:hidden="true" ma:list="{0d3ab53b-af9c-415f-b7fe-a831bb15c725}" ma:internalName="TaxCatchAll" ma:showField="CatchAllData" ma:web="cd53d762-1ef6-4e3a-a9c9-034b0df5b3d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052C01A-5D61-4FD2-841C-9403E4D5B23A}">
  <ds:schemaRefs>
    <ds:schemaRef ds:uri="http://schemas.microsoft.com/office/2006/metadata/properties"/>
    <ds:schemaRef ds:uri="http://schemas.microsoft.com/office/infopath/2007/PartnerControls"/>
    <ds:schemaRef ds:uri="cd53d762-1ef6-4e3a-a9c9-034b0df5b3d4"/>
    <ds:schemaRef ds:uri="c5b88a89-7724-4260-bf2f-092021e9d459"/>
  </ds:schemaRefs>
</ds:datastoreItem>
</file>

<file path=customXml/itemProps2.xml><?xml version="1.0" encoding="utf-8"?>
<ds:datastoreItem xmlns:ds="http://schemas.openxmlformats.org/officeDocument/2006/customXml" ds:itemID="{44DBA73D-01DF-4BC6-B293-F4EDCA200EF5}">
  <ds:schemaRefs>
    <ds:schemaRef ds:uri="http://schemas.microsoft.com/sharepoint/v3/contenttype/forms"/>
  </ds:schemaRefs>
</ds:datastoreItem>
</file>

<file path=customXml/itemProps3.xml><?xml version="1.0" encoding="utf-8"?>
<ds:datastoreItem xmlns:ds="http://schemas.openxmlformats.org/officeDocument/2006/customXml" ds:itemID="{B0B5218B-17BB-47D9-AE33-2705E94FDA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b88a89-7724-4260-bf2f-092021e9d459"/>
    <ds:schemaRef ds:uri="cd53d762-1ef6-4e3a-a9c9-034b0df5b3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118</Words>
  <Application>Microsoft Office PowerPoint</Application>
  <PresentationFormat>Widescreen</PresentationFormat>
  <Paragraphs>22</Paragraphs>
  <Slides>9</Slides>
  <Notes>0</Notes>
  <HiddenSlides>2</HiddenSlides>
  <MMClips>1</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9</vt:i4>
      </vt:variant>
    </vt:vector>
  </HeadingPairs>
  <TitlesOfParts>
    <vt:vector size="17" baseType="lpstr">
      <vt:lpstr>Arial</vt:lpstr>
      <vt:lpstr>arial (Body)</vt:lpstr>
      <vt:lpstr>Calibri</vt:lpstr>
      <vt:lpstr>Lesson 5 TITLE</vt:lpstr>
      <vt:lpstr>FG Master 2</vt:lpstr>
      <vt:lpstr>FG Master 1</vt:lpstr>
      <vt:lpstr>FG Master 3</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Georgia Bennett</dc:creator>
  <cp:lastModifiedBy>Isaac Jones</cp:lastModifiedBy>
  <cp:revision>1</cp:revision>
  <dcterms:created xsi:type="dcterms:W3CDTF">2023-08-14T10:49:15Z</dcterms:created>
  <dcterms:modified xsi:type="dcterms:W3CDTF">2023-08-31T17:45:03Z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0x0101002DAF020D7BD07041A99ECB0738E5219C</vt:lpwstr>
  </property>
</Properties>
</file>