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48" r:id="rId5"/>
    <p:sldMasterId id="2147483669" r:id="rId6"/>
    <p:sldMasterId id="2147483653" r:id="rId7"/>
    <p:sldMasterId id="2147483689" r:id="rId8"/>
  </p:sldMasterIdLst>
  <p:notesMasterIdLst>
    <p:notesMasterId r:id="rId16"/>
  </p:notesMasterIdLst>
  <p:sldIdLst>
    <p:sldId id="264" r:id="rId9"/>
    <p:sldId id="266" r:id="rId10"/>
    <p:sldId id="267" r:id="rId11"/>
    <p:sldId id="268" r:id="rId12"/>
    <p:sldId id="269" r:id="rId13"/>
    <p:sldId id="271"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2785"/>
    <a:srgbClr val="FFFFFF"/>
    <a:srgbClr val="1CBDCE"/>
    <a:srgbClr val="673A78"/>
    <a:srgbClr val="F47C58"/>
    <a:srgbClr val="0A1F4C"/>
    <a:srgbClr val="FACCBE"/>
    <a:srgbClr val="E4BAAD"/>
    <a:srgbClr val="CAEDF3"/>
    <a:srgbClr val="DECC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FCE6F6-A529-4C63-A587-802584863526}" v="2" dt="2026-09-03T14:28:00.1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5521" autoAdjust="0"/>
  </p:normalViewPr>
  <p:slideViewPr>
    <p:cSldViewPr snapToGrid="0">
      <p:cViewPr varScale="1">
        <p:scale>
          <a:sx n="47" d="100"/>
          <a:sy n="47" d="100"/>
        </p:scale>
        <p:origin x="2022" y="48"/>
      </p:cViewPr>
      <p:guideLst/>
    </p:cSldViewPr>
  </p:slid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Anderson" userId="b44d9cf7-c2a3-49aa-8bc6-ab44654cdb74" providerId="ADAL" clId="{4C9469C7-6E8B-45D8-9FE9-D8CC31E65F7B}"/>
    <pc:docChg chg="custSel addSld modSld">
      <pc:chgData name="Michael Anderson" userId="b44d9cf7-c2a3-49aa-8bc6-ab44654cdb74" providerId="ADAL" clId="{4C9469C7-6E8B-45D8-9FE9-D8CC31E65F7B}" dt="2026-09-03T14:30:33.890" v="563" actId="20577"/>
      <pc:docMkLst>
        <pc:docMk/>
      </pc:docMkLst>
      <pc:sldChg chg="modNotesTx">
        <pc:chgData name="Michael Anderson" userId="b44d9cf7-c2a3-49aa-8bc6-ab44654cdb74" providerId="ADAL" clId="{4C9469C7-6E8B-45D8-9FE9-D8CC31E65F7B}" dt="2026-09-03T14:30:05.406" v="484" actId="114"/>
        <pc:sldMkLst>
          <pc:docMk/>
          <pc:sldMk cId="994355220" sldId="264"/>
        </pc:sldMkLst>
      </pc:sldChg>
      <pc:sldChg chg="modNotesTx">
        <pc:chgData name="Michael Anderson" userId="b44d9cf7-c2a3-49aa-8bc6-ab44654cdb74" providerId="ADAL" clId="{4C9469C7-6E8B-45D8-9FE9-D8CC31E65F7B}" dt="2026-09-03T14:30:33.890" v="563" actId="20577"/>
        <pc:sldMkLst>
          <pc:docMk/>
          <pc:sldMk cId="461137680" sldId="270"/>
        </pc:sldMkLst>
      </pc:sldChg>
      <pc:sldChg chg="modSp add mod modNotesTx">
        <pc:chgData name="Michael Anderson" userId="b44d9cf7-c2a3-49aa-8bc6-ab44654cdb74" providerId="ADAL" clId="{4C9469C7-6E8B-45D8-9FE9-D8CC31E65F7B}" dt="2026-09-03T14:28:44.200" v="234" actId="20577"/>
        <pc:sldMkLst>
          <pc:docMk/>
          <pc:sldMk cId="3073972226" sldId="271"/>
        </pc:sldMkLst>
        <pc:spChg chg="mod">
          <ac:chgData name="Michael Anderson" userId="b44d9cf7-c2a3-49aa-8bc6-ab44654cdb74" providerId="ADAL" clId="{4C9469C7-6E8B-45D8-9FE9-D8CC31E65F7B}" dt="2026-09-03T14:27:26.942" v="20" actId="20577"/>
          <ac:spMkLst>
            <pc:docMk/>
            <pc:sldMk cId="3073972226" sldId="271"/>
            <ac:spMk id="8" creationId="{F128BFC8-6269-111D-75C7-80697BB64990}"/>
          </ac:spMkLst>
        </pc:spChg>
        <pc:spChg chg="mod">
          <ac:chgData name="Michael Anderson" userId="b44d9cf7-c2a3-49aa-8bc6-ab44654cdb74" providerId="ADAL" clId="{4C9469C7-6E8B-45D8-9FE9-D8CC31E65F7B}" dt="2026-09-03T14:28:44.200" v="234" actId="20577"/>
          <ac:spMkLst>
            <pc:docMk/>
            <pc:sldMk cId="3073972226" sldId="271"/>
            <ac:spMk id="9" creationId="{261A56AA-B9B5-09E0-7853-1A96EA8916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5DCEFD-9A93-4E5B-B075-966035BB27B6}"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13F3B-6026-4E3E-B366-1DE225FCD20F}" type="slidenum">
              <a:rPr lang="en-GB" smtClean="0"/>
              <a:t>‹#›</a:t>
            </a:fld>
            <a:endParaRPr lang="en-GB"/>
          </a:p>
        </p:txBody>
      </p:sp>
    </p:spTree>
    <p:extLst>
      <p:ext uri="{BB962C8B-B14F-4D97-AF65-F5344CB8AC3E}">
        <p14:creationId xmlns:p14="http://schemas.microsoft.com/office/powerpoint/2010/main" val="3799795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 introduction slide can be nice and simple, though feel free to add an image if you would like</a:t>
            </a:r>
          </a:p>
          <a:p>
            <a:endParaRPr lang="en-GB" dirty="0"/>
          </a:p>
          <a:p>
            <a:r>
              <a:rPr lang="en-GB" dirty="0"/>
              <a:t>Key points to cover:</a:t>
            </a:r>
          </a:p>
          <a:p>
            <a:r>
              <a:rPr lang="en-GB" dirty="0"/>
              <a:t>Who you are</a:t>
            </a:r>
          </a:p>
          <a:p>
            <a:r>
              <a:rPr lang="en-GB" dirty="0"/>
              <a:t>What you’re talking about</a:t>
            </a:r>
          </a:p>
          <a:p>
            <a:endParaRPr lang="en-GB" i="1" dirty="0"/>
          </a:p>
          <a:p>
            <a:r>
              <a:rPr lang="en-GB" i="1" dirty="0"/>
              <a:t>Note on this Template:</a:t>
            </a:r>
          </a:p>
          <a:p>
            <a:endParaRPr lang="en-GB" i="1" dirty="0"/>
          </a:p>
          <a:p>
            <a:r>
              <a:rPr lang="en-GB" b="1" i="1" dirty="0"/>
              <a:t>The following slides contact boxes suggesting content/format</a:t>
            </a:r>
            <a:r>
              <a:rPr lang="en-GB" i="1" dirty="0"/>
              <a:t>. You’re welcome to delete and replace with your own – bearing in mind that the content is key here, so stick with the </a:t>
            </a:r>
            <a:r>
              <a:rPr lang="en-GB" b="1" i="1" dirty="0"/>
              <a:t>structure</a:t>
            </a:r>
            <a:r>
              <a:rPr lang="en-GB" i="1" dirty="0"/>
              <a:t>.</a:t>
            </a:r>
          </a:p>
        </p:txBody>
      </p:sp>
      <p:sp>
        <p:nvSpPr>
          <p:cNvPr id="4" name="Slide Number Placeholder 3"/>
          <p:cNvSpPr>
            <a:spLocks noGrp="1"/>
          </p:cNvSpPr>
          <p:nvPr>
            <p:ph type="sldNum" sz="quarter" idx="5"/>
          </p:nvPr>
        </p:nvSpPr>
        <p:spPr/>
        <p:txBody>
          <a:bodyPr/>
          <a:lstStyle/>
          <a:p>
            <a:fld id="{32813F3B-6026-4E3E-B366-1DE225FCD20F}" type="slidenum">
              <a:rPr lang="en-GB" smtClean="0"/>
              <a:t>1</a:t>
            </a:fld>
            <a:endParaRPr lang="en-GB"/>
          </a:p>
        </p:txBody>
      </p:sp>
    </p:spTree>
    <p:extLst>
      <p:ext uri="{BB962C8B-B14F-4D97-AF65-F5344CB8AC3E}">
        <p14:creationId xmlns:p14="http://schemas.microsoft.com/office/powerpoint/2010/main" val="1695068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Our social issue</a:t>
            </a:r>
          </a:p>
          <a:p>
            <a:r>
              <a:rPr lang="en-GB" dirty="0"/>
              <a:t>Key points to cover:</a:t>
            </a:r>
          </a:p>
          <a:p>
            <a:r>
              <a:rPr lang="en-GB" b="1" dirty="0"/>
              <a:t>Why </a:t>
            </a:r>
            <a:r>
              <a:rPr lang="en-GB" b="0" dirty="0"/>
              <a:t>you chose your social issue</a:t>
            </a:r>
          </a:p>
          <a:p>
            <a:r>
              <a:rPr lang="en-GB" b="1" dirty="0"/>
              <a:t>What </a:t>
            </a:r>
            <a:r>
              <a:rPr lang="en-GB" b="0" dirty="0"/>
              <a:t>you have learned about your social issue</a:t>
            </a:r>
          </a:p>
          <a:p>
            <a:endParaRPr lang="en-GB" b="0" dirty="0"/>
          </a:p>
          <a:p>
            <a:pPr marL="0" indent="0">
              <a:buFontTx/>
              <a:buNone/>
            </a:pPr>
            <a:r>
              <a:rPr lang="en-GB" b="1" dirty="0"/>
              <a:t>Top tip </a:t>
            </a:r>
          </a:p>
          <a:p>
            <a:pPr marL="0" indent="0">
              <a:buFont typeface="Arial" panose="020B0604020202020204" pitchFamily="34" charset="0"/>
              <a:buNone/>
            </a:pPr>
            <a:r>
              <a:rPr lang="en-GB" b="0" dirty="0"/>
              <a:t>Use images that support what you’re saying (so make sure it’s linked and relevant!)</a:t>
            </a:r>
          </a:p>
        </p:txBody>
      </p:sp>
      <p:sp>
        <p:nvSpPr>
          <p:cNvPr id="4" name="Slide Number Placeholder 3"/>
          <p:cNvSpPr>
            <a:spLocks noGrp="1"/>
          </p:cNvSpPr>
          <p:nvPr>
            <p:ph type="sldNum" sz="quarter" idx="5"/>
          </p:nvPr>
        </p:nvSpPr>
        <p:spPr/>
        <p:txBody>
          <a:bodyPr/>
          <a:lstStyle/>
          <a:p>
            <a:fld id="{32813F3B-6026-4E3E-B366-1DE225FCD20F}" type="slidenum">
              <a:rPr lang="en-GB" smtClean="0"/>
              <a:t>2</a:t>
            </a:fld>
            <a:endParaRPr lang="en-GB"/>
          </a:p>
        </p:txBody>
      </p:sp>
    </p:spTree>
    <p:extLst>
      <p:ext uri="{BB962C8B-B14F-4D97-AF65-F5344CB8AC3E}">
        <p14:creationId xmlns:p14="http://schemas.microsoft.com/office/powerpoint/2010/main" val="3406591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Our class charity</a:t>
            </a:r>
          </a:p>
          <a:p>
            <a:r>
              <a:rPr lang="en-GB" b="0" dirty="0"/>
              <a:t>Key points to cover:</a:t>
            </a:r>
          </a:p>
          <a:p>
            <a:pPr marL="171450" indent="-171450">
              <a:buFont typeface="Arial" panose="020B0604020202020204" pitchFamily="34" charset="0"/>
              <a:buChar char="•"/>
            </a:pPr>
            <a:r>
              <a:rPr lang="en-GB" b="1" dirty="0"/>
              <a:t>What have you learned </a:t>
            </a:r>
            <a:r>
              <a:rPr lang="en-GB" dirty="0"/>
              <a:t>about your class charity?</a:t>
            </a:r>
          </a:p>
          <a:p>
            <a:pPr marL="171450" indent="-171450">
              <a:buFont typeface="Arial" panose="020B0604020202020204" pitchFamily="34" charset="0"/>
              <a:buChar char="•"/>
            </a:pPr>
            <a:r>
              <a:rPr lang="en-GB" dirty="0"/>
              <a:t>Refer back to your coursebook for the charity meeting – what did you discover?</a:t>
            </a:r>
          </a:p>
          <a:p>
            <a:pPr marL="171450" indent="-171450">
              <a:buFontTx/>
              <a:buChar char="-"/>
            </a:pPr>
            <a:endParaRPr lang="en-GB" dirty="0"/>
          </a:p>
          <a:p>
            <a:pPr marL="0" indent="0">
              <a:buFontTx/>
              <a:buNone/>
            </a:pPr>
            <a:r>
              <a:rPr lang="en-GB" b="1" dirty="0"/>
              <a:t>Remember</a:t>
            </a:r>
            <a:r>
              <a:rPr lang="en-GB" dirty="0"/>
              <a:t> to check your coursebook for our good slide presentations guidelines</a:t>
            </a:r>
          </a:p>
        </p:txBody>
      </p:sp>
      <p:sp>
        <p:nvSpPr>
          <p:cNvPr id="4" name="Slide Number Placeholder 3"/>
          <p:cNvSpPr>
            <a:spLocks noGrp="1"/>
          </p:cNvSpPr>
          <p:nvPr>
            <p:ph type="sldNum" sz="quarter" idx="5"/>
          </p:nvPr>
        </p:nvSpPr>
        <p:spPr/>
        <p:txBody>
          <a:bodyPr/>
          <a:lstStyle/>
          <a:p>
            <a:fld id="{32813F3B-6026-4E3E-B366-1DE225FCD20F}" type="slidenum">
              <a:rPr lang="en-GB" smtClean="0"/>
              <a:t>3</a:t>
            </a:fld>
            <a:endParaRPr lang="en-GB"/>
          </a:p>
        </p:txBody>
      </p:sp>
    </p:spTree>
    <p:extLst>
      <p:ext uri="{BB962C8B-B14F-4D97-AF65-F5344CB8AC3E}">
        <p14:creationId xmlns:p14="http://schemas.microsoft.com/office/powerpoint/2010/main" val="2972404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t>Your charity meeting</a:t>
            </a:r>
          </a:p>
          <a:p>
            <a:pPr marL="0" indent="0">
              <a:buFont typeface="Arial" panose="020B0604020202020204" pitchFamily="34" charset="0"/>
              <a:buNone/>
            </a:pPr>
            <a:r>
              <a:rPr lang="en-US" sz="1200" b="0" dirty="0"/>
              <a:t>Key points to cover:</a:t>
            </a:r>
          </a:p>
          <a:p>
            <a:pPr marL="171450" indent="-171450">
              <a:buFont typeface="Arial" panose="020B0604020202020204" pitchFamily="34" charset="0"/>
              <a:buChar char="•"/>
            </a:pPr>
            <a:r>
              <a:rPr lang="en-US" sz="1200" b="1" dirty="0"/>
              <a:t>How </a:t>
            </a:r>
            <a:r>
              <a:rPr lang="en-US" sz="1200" dirty="0"/>
              <a:t>did you meet the charity rep? Did they come into school? Remote meeting?</a:t>
            </a:r>
          </a:p>
          <a:p>
            <a:pPr marL="171450" indent="-171450">
              <a:buFont typeface="Arial" panose="020B0604020202020204" pitchFamily="34" charset="0"/>
              <a:buChar char="•"/>
            </a:pPr>
            <a:r>
              <a:rPr lang="en-US" sz="1200" dirty="0"/>
              <a:t>Talk about </a:t>
            </a:r>
            <a:r>
              <a:rPr lang="en-US" sz="1200" b="1" dirty="0"/>
              <a:t>what you learned </a:t>
            </a:r>
            <a:r>
              <a:rPr lang="en-US" sz="1200" dirty="0"/>
              <a:t>from the charity meeting</a:t>
            </a:r>
          </a:p>
          <a:p>
            <a:pPr marL="171450" indent="-171450">
              <a:buFont typeface="Arial" panose="020B0604020202020204" pitchFamily="34" charset="0"/>
              <a:buChar char="•"/>
            </a:pPr>
            <a:r>
              <a:rPr lang="en-US" sz="1200" dirty="0"/>
              <a:t>If you didn’t meet them, what would you have liked to ask?</a:t>
            </a:r>
          </a:p>
          <a:p>
            <a:pPr marL="171450" indent="-171450">
              <a:buFont typeface="Arial" panose="020B0604020202020204" pitchFamily="34" charset="0"/>
              <a:buChar char="•"/>
            </a:pPr>
            <a:r>
              <a:rPr lang="en-US" sz="1200" dirty="0"/>
              <a:t>How will your charity spend the £1,000 grant if you win?</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b="1" dirty="0"/>
              <a:t>Remember </a:t>
            </a:r>
            <a:r>
              <a:rPr lang="en-US" sz="1200" b="0" dirty="0"/>
              <a:t>to click for full screen if you’re including video while it plays during your presentation, so even the people at the back of the room can see.</a:t>
            </a:r>
            <a:endParaRPr lang="en-US" sz="1200" b="1" dirty="0"/>
          </a:p>
          <a:p>
            <a:pPr marL="0" indent="0">
              <a:buFont typeface="Arial" panose="020B0604020202020204" pitchFamily="34" charset="0"/>
              <a:buNone/>
            </a:pPr>
            <a:endParaRPr lang="en-US" sz="1200" dirty="0"/>
          </a:p>
          <a:p>
            <a:r>
              <a:rPr lang="en-GB" b="1" dirty="0"/>
              <a:t>Top tip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didn’t record your charity meeting, that’s fine, you might include an image from the charity meeting, or some charity images from their website if you didn’t meet them in place of a video on this page.</a:t>
            </a:r>
          </a:p>
          <a:p>
            <a:endParaRPr lang="en-GB" b="1" dirty="0"/>
          </a:p>
          <a:p>
            <a:endParaRPr lang="en-GB" dirty="0"/>
          </a:p>
        </p:txBody>
      </p:sp>
      <p:sp>
        <p:nvSpPr>
          <p:cNvPr id="4" name="Slide Number Placeholder 3"/>
          <p:cNvSpPr>
            <a:spLocks noGrp="1"/>
          </p:cNvSpPr>
          <p:nvPr>
            <p:ph type="sldNum" sz="quarter" idx="5"/>
          </p:nvPr>
        </p:nvSpPr>
        <p:spPr/>
        <p:txBody>
          <a:bodyPr/>
          <a:lstStyle/>
          <a:p>
            <a:fld id="{32813F3B-6026-4E3E-B366-1DE225FCD20F}" type="slidenum">
              <a:rPr lang="en-GB" smtClean="0"/>
              <a:t>4</a:t>
            </a:fld>
            <a:endParaRPr lang="en-GB"/>
          </a:p>
        </p:txBody>
      </p:sp>
    </p:spTree>
    <p:extLst>
      <p:ext uri="{BB962C8B-B14F-4D97-AF65-F5344CB8AC3E}">
        <p14:creationId xmlns:p14="http://schemas.microsoft.com/office/powerpoint/2010/main" val="2475293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t>Our social action</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This is where you want to really showcase all that hard work you put into your social action projects. </a:t>
            </a:r>
          </a:p>
          <a:p>
            <a:pPr marL="0" indent="0">
              <a:buFont typeface="Arial" panose="020B0604020202020204" pitchFamily="34" charset="0"/>
              <a:buNone/>
            </a:pPr>
            <a:r>
              <a:rPr lang="en-US" sz="1200" b="0" dirty="0"/>
              <a:t>Key points to cover:</a:t>
            </a:r>
          </a:p>
          <a:p>
            <a:pPr marL="171450" indent="-171450">
              <a:buFont typeface="Arial" panose="020B0604020202020204" pitchFamily="34" charset="0"/>
              <a:buChar char="•"/>
            </a:pPr>
            <a:r>
              <a:rPr lang="en-US" sz="1200" b="0" dirty="0"/>
              <a:t>How did you </a:t>
            </a:r>
            <a:r>
              <a:rPr lang="en-US" sz="1200" b="1" dirty="0"/>
              <a:t>plan</a:t>
            </a:r>
            <a:r>
              <a:rPr lang="en-US" sz="1200" b="0" dirty="0"/>
              <a:t> your social action(s)?</a:t>
            </a:r>
          </a:p>
          <a:p>
            <a:pPr marL="171450" indent="-171450">
              <a:buFont typeface="Arial" panose="020B0604020202020204" pitchFamily="34" charset="0"/>
              <a:buChar char="•"/>
            </a:pPr>
            <a:r>
              <a:rPr lang="en-US" sz="1200" b="0" dirty="0"/>
              <a:t>The </a:t>
            </a:r>
            <a:r>
              <a:rPr lang="en-US" sz="1200" b="1" dirty="0"/>
              <a:t>impact </a:t>
            </a:r>
            <a:r>
              <a:rPr lang="en-US" sz="1200" b="0" dirty="0"/>
              <a:t>of your social action – did you raise money? If so, how much? Did you raise awareness? How? Share stories.</a:t>
            </a:r>
          </a:p>
          <a:p>
            <a:pPr marL="171450" indent="-171450">
              <a:buFont typeface="Arial" panose="020B0604020202020204" pitchFamily="34" charset="0"/>
              <a:buChar char="•"/>
            </a:pPr>
            <a:r>
              <a:rPr lang="en-US" sz="1200" b="1" dirty="0"/>
              <a:t>Evaluate</a:t>
            </a:r>
            <a:r>
              <a:rPr lang="en-US" sz="1200" b="0" dirty="0"/>
              <a:t>. Was your social action successful or </a:t>
            </a:r>
            <a:r>
              <a:rPr lang="en-US" sz="1200" b="0"/>
              <a:t>unsuccessful? If </a:t>
            </a:r>
            <a:r>
              <a:rPr lang="en-US" sz="1200" b="0" dirty="0"/>
              <a:t>you were to do this again, would you do your social action differently? Why?</a:t>
            </a:r>
          </a:p>
          <a:p>
            <a:pPr marL="171450" indent="-171450">
              <a:buFont typeface="Arial" panose="020B0604020202020204" pitchFamily="34" charset="0"/>
              <a:buChar char="•"/>
            </a:pPr>
            <a:r>
              <a:rPr lang="en-US" sz="1200" b="1" dirty="0"/>
              <a:t>Reflect</a:t>
            </a:r>
            <a:r>
              <a:rPr lang="en-US" sz="1200" b="0" dirty="0"/>
              <a:t>. Would you like to do social action again in the future to support this or a different social issue/charity?</a:t>
            </a:r>
            <a:endParaRPr lang="en-US" sz="1200" b="1" dirty="0"/>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b="1" dirty="0"/>
              <a:t>Remember</a:t>
            </a:r>
            <a:r>
              <a:rPr lang="en-US" sz="1200" dirty="0"/>
              <a:t> to talk about the work of the </a:t>
            </a:r>
            <a:r>
              <a:rPr lang="en-US" sz="1200" b="1" dirty="0"/>
              <a:t>whole class</a:t>
            </a:r>
            <a:r>
              <a:rPr lang="en-US" sz="1200" b="0" dirty="0"/>
              <a:t>, not just what your group did. This is a whole class effort!</a:t>
            </a:r>
          </a:p>
          <a:p>
            <a:pPr marL="0" indent="0">
              <a:buFont typeface="Arial" panose="020B0604020202020204" pitchFamily="34" charset="0"/>
              <a:buNone/>
            </a:pPr>
            <a:r>
              <a:rPr lang="en-US" sz="1200" b="0" dirty="0"/>
              <a:t>This </a:t>
            </a:r>
            <a:r>
              <a:rPr lang="en-US" dirty="0"/>
              <a:t>slide</a:t>
            </a:r>
            <a:r>
              <a:rPr lang="en-US" sz="1200" b="0" dirty="0"/>
              <a:t> is very visual to support your work. Plenty images to support what you have to share!</a:t>
            </a:r>
          </a:p>
          <a:p>
            <a:endParaRPr lang="en-US" sz="1200" dirty="0"/>
          </a:p>
          <a:p>
            <a:r>
              <a:rPr lang="en-US" sz="1200" b="1" dirty="0"/>
              <a:t>Top tip</a:t>
            </a:r>
          </a:p>
          <a:p>
            <a:pPr marL="171450" indent="-171450">
              <a:buFont typeface="Arial" panose="020B0604020202020204" pitchFamily="34" charset="0"/>
              <a:buChar char="•"/>
            </a:pPr>
            <a:r>
              <a:rPr lang="en-US" sz="1200" b="0" dirty="0"/>
              <a:t>Remember to make use of the content cards in your coursebook to support you with your presentation content</a:t>
            </a:r>
          </a:p>
          <a:p>
            <a:pPr marL="171450" indent="-171450">
              <a:buFont typeface="Arial" panose="020B0604020202020204" pitchFamily="34" charset="0"/>
              <a:buChar char="•"/>
            </a:pPr>
            <a:r>
              <a:rPr lang="en-US" sz="1200" b="0" dirty="0"/>
              <a:t>If you haven’t got lots of photos, don’t worry. Make the ones you have larger.</a:t>
            </a:r>
          </a:p>
          <a:p>
            <a:pPr marL="171450" indent="-171450">
              <a:buFont typeface="Arial" panose="020B0604020202020204" pitchFamily="34" charset="0"/>
              <a:buChar char="•"/>
            </a:pPr>
            <a:r>
              <a:rPr lang="en-US" sz="1200" b="0" dirty="0"/>
              <a:t>Have more? Make use of animations so that the slide will move through them as you present.</a:t>
            </a:r>
          </a:p>
          <a:p>
            <a:endParaRPr lang="en-GB" dirty="0"/>
          </a:p>
          <a:p>
            <a:endParaRPr lang="en-GB" dirty="0"/>
          </a:p>
        </p:txBody>
      </p:sp>
      <p:sp>
        <p:nvSpPr>
          <p:cNvPr id="4" name="Slide Number Placeholder 3"/>
          <p:cNvSpPr>
            <a:spLocks noGrp="1"/>
          </p:cNvSpPr>
          <p:nvPr>
            <p:ph type="sldNum" sz="quarter" idx="5"/>
          </p:nvPr>
        </p:nvSpPr>
        <p:spPr/>
        <p:txBody>
          <a:bodyPr/>
          <a:lstStyle/>
          <a:p>
            <a:fld id="{32813F3B-6026-4E3E-B366-1DE225FCD20F}" type="slidenum">
              <a:rPr lang="en-GB" smtClean="0"/>
              <a:t>5</a:t>
            </a:fld>
            <a:endParaRPr lang="en-GB"/>
          </a:p>
        </p:txBody>
      </p:sp>
    </p:spTree>
    <p:extLst>
      <p:ext uri="{BB962C8B-B14F-4D97-AF65-F5344CB8AC3E}">
        <p14:creationId xmlns:p14="http://schemas.microsoft.com/office/powerpoint/2010/main" val="78709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05A6-0BDE-8550-1DC1-EB9E36567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E63C6-DA94-0286-BC42-FC447EA072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1875F9-1D74-7075-9855-50809032D428}"/>
              </a:ext>
            </a:extLst>
          </p:cNvPr>
          <p:cNvSpPr>
            <a:spLocks noGrp="1"/>
          </p:cNvSpPr>
          <p:nvPr>
            <p:ph type="body" idx="1"/>
          </p:nvPr>
        </p:nvSpPr>
        <p:spPr/>
        <p:txBody>
          <a:bodyPr/>
          <a:lstStyle/>
          <a:p>
            <a:pPr marL="0" indent="0">
              <a:buFont typeface="Arial" panose="020B0604020202020204" pitchFamily="34" charset="0"/>
              <a:buNone/>
            </a:pPr>
            <a:r>
              <a:rPr lang="en-US" sz="1200" b="1" dirty="0"/>
              <a:t>Evaluate and reflect</a:t>
            </a:r>
          </a:p>
          <a:p>
            <a:pPr marL="0" indent="0">
              <a:buFont typeface="Arial" panose="020B0604020202020204" pitchFamily="34" charset="0"/>
              <a:buNone/>
            </a:pPr>
            <a:endParaRPr lang="en-US" sz="1200" b="1" dirty="0"/>
          </a:p>
          <a:p>
            <a:pPr marL="0" indent="0">
              <a:buFont typeface="Arial" panose="020B0604020202020204" pitchFamily="34" charset="0"/>
              <a:buNone/>
            </a:pPr>
            <a:r>
              <a:rPr lang="en-US" sz="1200" b="0" dirty="0"/>
              <a:t>Overall, across the entire First Give </a:t>
            </a:r>
            <a:r>
              <a:rPr lang="en-US" sz="1200" b="0" dirty="0" err="1"/>
              <a:t>programme</a:t>
            </a:r>
            <a:r>
              <a:rPr lang="en-US" sz="1200" b="0" dirty="0"/>
              <a:t>:</a:t>
            </a:r>
          </a:p>
          <a:p>
            <a:pPr marL="0" indent="0">
              <a:buFont typeface="Arial" panose="020B0604020202020204" pitchFamily="34" charset="0"/>
              <a:buNone/>
            </a:pPr>
            <a:endParaRPr lang="en-US" sz="1200" b="1" dirty="0"/>
          </a:p>
          <a:p>
            <a:pPr lvl="0"/>
            <a:r>
              <a:rPr lang="en-GB" sz="1200" kern="1200" dirty="0">
                <a:solidFill>
                  <a:schemeClr val="tx1"/>
                </a:solidFill>
                <a:effectLst/>
                <a:latin typeface="+mn-lt"/>
                <a:ea typeface="+mn-ea"/>
                <a:cs typeface="+mn-cs"/>
              </a:rPr>
              <a:t>What went well?</a:t>
            </a:r>
          </a:p>
          <a:p>
            <a:pPr lvl="0"/>
            <a:r>
              <a:rPr lang="en-GB" sz="1200" kern="1200" dirty="0">
                <a:solidFill>
                  <a:schemeClr val="tx1"/>
                </a:solidFill>
                <a:effectLst/>
                <a:latin typeface="+mn-lt"/>
                <a:ea typeface="+mn-ea"/>
                <a:cs typeface="+mn-cs"/>
              </a:rPr>
              <a:t>What would you improve and why?</a:t>
            </a:r>
          </a:p>
          <a:p>
            <a:pPr lvl="0"/>
            <a:r>
              <a:rPr lang="en-GB" sz="1200" kern="1200" dirty="0">
                <a:solidFill>
                  <a:schemeClr val="tx1"/>
                </a:solidFill>
                <a:effectLst/>
                <a:latin typeface="+mn-lt"/>
                <a:ea typeface="+mn-ea"/>
                <a:cs typeface="+mn-cs"/>
              </a:rPr>
              <a:t>What have you learned?</a:t>
            </a:r>
          </a:p>
          <a:p>
            <a:pPr lvl="0"/>
            <a:r>
              <a:rPr lang="en-GB" sz="1200" kern="1200" dirty="0">
                <a:solidFill>
                  <a:schemeClr val="tx1"/>
                </a:solidFill>
                <a:effectLst/>
                <a:latin typeface="+mn-lt"/>
                <a:ea typeface="+mn-ea"/>
                <a:cs typeface="+mn-cs"/>
              </a:rPr>
              <a:t>Would you do your social action again? Why?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What’s the final thing you’d like your audience to take away about your social issue / charity / impact?</a:t>
            </a:r>
          </a:p>
          <a:p>
            <a:pPr marL="0" indent="0">
              <a:buFont typeface="Arial" panose="020B0604020202020204" pitchFamily="34" charset="0"/>
              <a:buNone/>
            </a:pPr>
            <a:endParaRPr lang="en-US" sz="1200" b="0" dirty="0"/>
          </a:p>
          <a:p>
            <a:endParaRPr lang="en-GB" dirty="0"/>
          </a:p>
          <a:p>
            <a:endParaRPr lang="en-GB" dirty="0"/>
          </a:p>
        </p:txBody>
      </p:sp>
      <p:sp>
        <p:nvSpPr>
          <p:cNvPr id="4" name="Slide Number Placeholder 3">
            <a:extLst>
              <a:ext uri="{FF2B5EF4-FFF2-40B4-BE49-F238E27FC236}">
                <a16:creationId xmlns:a16="http://schemas.microsoft.com/office/drawing/2014/main" id="{FD7311B2-756B-BCE5-BCB0-4418F2ABAE73}"/>
              </a:ext>
            </a:extLst>
          </p:cNvPr>
          <p:cNvSpPr>
            <a:spLocks noGrp="1"/>
          </p:cNvSpPr>
          <p:nvPr>
            <p:ph type="sldNum" sz="quarter" idx="5"/>
          </p:nvPr>
        </p:nvSpPr>
        <p:spPr/>
        <p:txBody>
          <a:bodyPr/>
          <a:lstStyle/>
          <a:p>
            <a:fld id="{32813F3B-6026-4E3E-B366-1DE225FCD20F}" type="slidenum">
              <a:rPr lang="en-GB" smtClean="0"/>
              <a:t>6</a:t>
            </a:fld>
            <a:endParaRPr lang="en-GB"/>
          </a:p>
        </p:txBody>
      </p:sp>
    </p:spTree>
    <p:extLst>
      <p:ext uri="{BB962C8B-B14F-4D97-AF65-F5344CB8AC3E}">
        <p14:creationId xmlns:p14="http://schemas.microsoft.com/office/powerpoint/2010/main" val="3751972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Remember the Judges will ask you 1-2 questions at the end of </a:t>
            </a:r>
            <a:r>
              <a:rPr lang="en-GB"/>
              <a:t>your presentation.</a:t>
            </a:r>
            <a:endParaRPr lang="en-GB" dirty="0"/>
          </a:p>
          <a:p>
            <a:endParaRPr lang="en-GB" dirty="0"/>
          </a:p>
        </p:txBody>
      </p:sp>
      <p:sp>
        <p:nvSpPr>
          <p:cNvPr id="4" name="Slide Number Placeholder 3"/>
          <p:cNvSpPr>
            <a:spLocks noGrp="1"/>
          </p:cNvSpPr>
          <p:nvPr>
            <p:ph type="sldNum" sz="quarter" idx="5"/>
          </p:nvPr>
        </p:nvSpPr>
        <p:spPr/>
        <p:txBody>
          <a:bodyPr/>
          <a:lstStyle/>
          <a:p>
            <a:fld id="{32813F3B-6026-4E3E-B366-1DE225FCD20F}" type="slidenum">
              <a:rPr lang="en-GB" smtClean="0"/>
              <a:t>7</a:t>
            </a:fld>
            <a:endParaRPr lang="en-GB"/>
          </a:p>
        </p:txBody>
      </p:sp>
    </p:spTree>
    <p:extLst>
      <p:ext uri="{BB962C8B-B14F-4D97-AF65-F5344CB8AC3E}">
        <p14:creationId xmlns:p14="http://schemas.microsoft.com/office/powerpoint/2010/main" val="233876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G Final pres firs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AD02-60F0-C646-DDED-EA5AAAF28DF8}"/>
              </a:ext>
            </a:extLst>
          </p:cNvPr>
          <p:cNvSpPr>
            <a:spLocks noGrp="1"/>
          </p:cNvSpPr>
          <p:nvPr>
            <p:ph type="title" hasCustomPrompt="1"/>
          </p:nvPr>
        </p:nvSpPr>
        <p:spPr>
          <a:xfrm>
            <a:off x="579782" y="4387853"/>
            <a:ext cx="7093226" cy="628788"/>
          </a:xfrm>
          <a:prstGeom prst="rect">
            <a:avLst/>
          </a:prstGeom>
        </p:spPr>
        <p:txBody>
          <a:bodyPr/>
          <a:lstStyle>
            <a:lvl1pPr>
              <a:defRPr sz="3600" b="1">
                <a:solidFill>
                  <a:schemeClr val="bg1">
                    <a:lumMod val="95000"/>
                  </a:schemeClr>
                </a:solidFill>
                <a:latin typeface="Arial" panose="020B0604020202020204" pitchFamily="34" charset="0"/>
                <a:cs typeface="Arial" panose="020B0604020202020204" pitchFamily="34" charset="0"/>
              </a:defRPr>
            </a:lvl1pPr>
          </a:lstStyle>
          <a:p>
            <a:r>
              <a:rPr lang="en-US" dirty="0"/>
              <a:t>Presentation title</a:t>
            </a:r>
            <a:endParaRPr lang="en-GB" dirty="0"/>
          </a:p>
        </p:txBody>
      </p:sp>
      <p:sp>
        <p:nvSpPr>
          <p:cNvPr id="6" name="Text Placeholder 5">
            <a:extLst>
              <a:ext uri="{FF2B5EF4-FFF2-40B4-BE49-F238E27FC236}">
                <a16:creationId xmlns:a16="http://schemas.microsoft.com/office/drawing/2014/main" id="{E66E38AC-63F6-7B2C-D33A-289F5693D31B}"/>
              </a:ext>
            </a:extLst>
          </p:cNvPr>
          <p:cNvSpPr>
            <a:spLocks noGrp="1"/>
          </p:cNvSpPr>
          <p:nvPr>
            <p:ph type="body" sz="quarter" idx="10" hasCustomPrompt="1"/>
          </p:nvPr>
        </p:nvSpPr>
        <p:spPr>
          <a:xfrm>
            <a:off x="579438" y="5016500"/>
            <a:ext cx="3567112" cy="628650"/>
          </a:xfrm>
          <a:prstGeom prst="rect">
            <a:avLst/>
          </a:prstGeom>
        </p:spPr>
        <p:txBody>
          <a:bodyPr/>
          <a:lstStyle>
            <a:lvl1pPr marL="0" indent="0">
              <a:buNone/>
              <a:defRPr sz="2400" b="1">
                <a:solidFill>
                  <a:srgbClr val="F47C58"/>
                </a:solidFill>
                <a:latin typeface="Arial" panose="020B0604020202020204" pitchFamily="34" charset="0"/>
                <a:cs typeface="Arial" panose="020B0604020202020204" pitchFamily="34" charset="0"/>
              </a:defRPr>
            </a:lvl1pPr>
            <a:lvl2pPr marL="457200" indent="0">
              <a:buNone/>
              <a:defRPr/>
            </a:lvl2pPr>
          </a:lstStyle>
          <a:p>
            <a:pPr lvl="0"/>
            <a:r>
              <a:rPr lang="en-US" dirty="0"/>
              <a:t>Form</a:t>
            </a:r>
          </a:p>
        </p:txBody>
      </p:sp>
    </p:spTree>
    <p:extLst>
      <p:ext uri="{BB962C8B-B14F-4D97-AF65-F5344CB8AC3E}">
        <p14:creationId xmlns:p14="http://schemas.microsoft.com/office/powerpoint/2010/main" val="263441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9522AA5-4812-2AEF-06CE-24927C7E3D22}"/>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219883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9522AA5-4812-2AEF-06CE-24927C7E3D22}"/>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
        <p:nvSpPr>
          <p:cNvPr id="4" name="Picture Placeholder 3">
            <a:extLst>
              <a:ext uri="{FF2B5EF4-FFF2-40B4-BE49-F238E27FC236}">
                <a16:creationId xmlns:a16="http://schemas.microsoft.com/office/drawing/2014/main" id="{ABF540C3-E098-14DC-58DB-A383FFE4743F}"/>
              </a:ext>
            </a:extLst>
          </p:cNvPr>
          <p:cNvSpPr>
            <a:spLocks noGrp="1"/>
          </p:cNvSpPr>
          <p:nvPr>
            <p:ph type="pic" sz="quarter" idx="15"/>
          </p:nvPr>
        </p:nvSpPr>
        <p:spPr>
          <a:xfrm>
            <a:off x="0" y="0"/>
            <a:ext cx="12192000" cy="5848709"/>
          </a:xfrm>
          <a:prstGeom prst="rect">
            <a:avLst/>
          </a:prstGeom>
        </p:spPr>
        <p:txBody>
          <a:bodyPr/>
          <a:lstStyle/>
          <a:p>
            <a:endParaRPr lang="en-GB"/>
          </a:p>
        </p:txBody>
      </p:sp>
    </p:spTree>
    <p:extLst>
      <p:ext uri="{BB962C8B-B14F-4D97-AF65-F5344CB8AC3E}">
        <p14:creationId xmlns:p14="http://schemas.microsoft.com/office/powerpoint/2010/main" val="1888245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AE7F660-5559-44A2-5333-87A39293AF84}"/>
              </a:ext>
            </a:extLst>
          </p:cNvPr>
          <p:cNvSpPr/>
          <p:nvPr/>
        </p:nvSpPr>
        <p:spPr>
          <a:xfrm>
            <a:off x="740529" y="804558"/>
            <a:ext cx="3281680" cy="1732759"/>
          </a:xfrm>
          <a:prstGeom prst="roundRect">
            <a:avLst>
              <a:gd name="adj" fmla="val 4974"/>
            </a:avLst>
          </a:prstGeom>
          <a:solidFill>
            <a:srgbClr val="5A0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8D4551F8-D1F7-906E-4B1A-5A90628A46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47517" y="957381"/>
            <a:ext cx="586021" cy="567056"/>
          </a:xfrm>
          <a:prstGeom prst="rect">
            <a:avLst/>
          </a:prstGeom>
        </p:spPr>
      </p:pic>
      <p:sp>
        <p:nvSpPr>
          <p:cNvPr id="9" name="Rectangle: Rounded Corners 8">
            <a:extLst>
              <a:ext uri="{FF2B5EF4-FFF2-40B4-BE49-F238E27FC236}">
                <a16:creationId xmlns:a16="http://schemas.microsoft.com/office/drawing/2014/main" id="{B8F6CA6A-C5C0-9E4D-4F89-3FE88958153A}"/>
              </a:ext>
            </a:extLst>
          </p:cNvPr>
          <p:cNvSpPr/>
          <p:nvPr/>
        </p:nvSpPr>
        <p:spPr>
          <a:xfrm>
            <a:off x="4320353" y="804558"/>
            <a:ext cx="3281680" cy="1732759"/>
          </a:xfrm>
          <a:prstGeom prst="roundRect">
            <a:avLst>
              <a:gd name="adj" fmla="val 4974"/>
            </a:avLst>
          </a:prstGeom>
          <a:solidFill>
            <a:srgbClr val="28B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14A5C409-0541-ECC7-D369-4A5CDFE6EF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65132" y="2249584"/>
            <a:ext cx="586021" cy="567056"/>
          </a:xfrm>
          <a:prstGeom prst="rect">
            <a:avLst/>
          </a:prstGeom>
        </p:spPr>
      </p:pic>
      <p:sp>
        <p:nvSpPr>
          <p:cNvPr id="14" name="Rectangle: Rounded Corners 13">
            <a:extLst>
              <a:ext uri="{FF2B5EF4-FFF2-40B4-BE49-F238E27FC236}">
                <a16:creationId xmlns:a16="http://schemas.microsoft.com/office/drawing/2014/main" id="{BFF049EE-CDF1-5FD0-D303-4172A5A9EC40}"/>
              </a:ext>
            </a:extLst>
          </p:cNvPr>
          <p:cNvSpPr/>
          <p:nvPr/>
        </p:nvSpPr>
        <p:spPr>
          <a:xfrm>
            <a:off x="7900177" y="795063"/>
            <a:ext cx="3281680" cy="1732759"/>
          </a:xfrm>
          <a:prstGeom prst="roundRect">
            <a:avLst>
              <a:gd name="adj" fmla="val 4974"/>
            </a:avLst>
          </a:prstGeom>
          <a:solidFill>
            <a:srgbClr val="F07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Icon&#10;&#10;Description automatically generated">
            <a:extLst>
              <a:ext uri="{FF2B5EF4-FFF2-40B4-BE49-F238E27FC236}">
                <a16:creationId xmlns:a16="http://schemas.microsoft.com/office/drawing/2014/main" id="{FB0FC7DF-F443-C170-B7F2-B0D4CDE120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50621" y="495292"/>
            <a:ext cx="561199" cy="599689"/>
          </a:xfrm>
          <a:prstGeom prst="rect">
            <a:avLst/>
          </a:prstGeom>
        </p:spPr>
      </p:pic>
      <p:sp>
        <p:nvSpPr>
          <p:cNvPr id="19" name="Text Placeholder 18">
            <a:extLst>
              <a:ext uri="{FF2B5EF4-FFF2-40B4-BE49-F238E27FC236}">
                <a16:creationId xmlns:a16="http://schemas.microsoft.com/office/drawing/2014/main" id="{37199FFE-E333-2FC3-00E8-3D39C9FDF291}"/>
              </a:ext>
            </a:extLst>
          </p:cNvPr>
          <p:cNvSpPr>
            <a:spLocks noGrp="1"/>
          </p:cNvSpPr>
          <p:nvPr>
            <p:ph type="body" sz="quarter" idx="10"/>
          </p:nvPr>
        </p:nvSpPr>
        <p:spPr>
          <a:xfrm>
            <a:off x="1541581" y="609125"/>
            <a:ext cx="1679575" cy="719137"/>
          </a:xfrm>
          <a:prstGeom prst="rect">
            <a:avLst/>
          </a:prstGeom>
        </p:spPr>
        <p:txBody>
          <a:bodyPr/>
          <a:lstStyle>
            <a:lvl1pPr marL="0" indent="0" algn="ctr">
              <a:buFontTx/>
              <a:buNone/>
              <a:defRPr sz="5000" b="1">
                <a:solidFill>
                  <a:srgbClr val="DECCE4"/>
                </a:solidFill>
                <a:latin typeface="Arial Black" panose="020B0A04020102020204" pitchFamily="34" charset="0"/>
                <a:cs typeface="Arial" panose="020B0604020202020204" pitchFamily="34" charset="0"/>
              </a:defRPr>
            </a:lvl1pPr>
          </a:lstStyle>
          <a:p>
            <a:pPr lvl="0"/>
            <a:r>
              <a:rPr lang="en-US" dirty="0"/>
              <a:t>Click to edit Master text styles</a:t>
            </a:r>
          </a:p>
        </p:txBody>
      </p:sp>
      <p:sp>
        <p:nvSpPr>
          <p:cNvPr id="21" name="Text Placeholder 20">
            <a:extLst>
              <a:ext uri="{FF2B5EF4-FFF2-40B4-BE49-F238E27FC236}">
                <a16:creationId xmlns:a16="http://schemas.microsoft.com/office/drawing/2014/main" id="{B57B8C18-41DE-42B8-5C39-37BBE37D41C9}"/>
              </a:ext>
            </a:extLst>
          </p:cNvPr>
          <p:cNvSpPr>
            <a:spLocks noGrp="1"/>
          </p:cNvSpPr>
          <p:nvPr>
            <p:ph type="body" sz="quarter" idx="11"/>
          </p:nvPr>
        </p:nvSpPr>
        <p:spPr>
          <a:xfrm>
            <a:off x="1072410" y="1485012"/>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2" name="Text Placeholder 20">
            <a:extLst>
              <a:ext uri="{FF2B5EF4-FFF2-40B4-BE49-F238E27FC236}">
                <a16:creationId xmlns:a16="http://schemas.microsoft.com/office/drawing/2014/main" id="{505E7AEA-0A09-4453-D657-0DA5FDA1144E}"/>
              </a:ext>
            </a:extLst>
          </p:cNvPr>
          <p:cNvSpPr>
            <a:spLocks noGrp="1"/>
          </p:cNvSpPr>
          <p:nvPr>
            <p:ph type="body" sz="quarter" idx="12"/>
          </p:nvPr>
        </p:nvSpPr>
        <p:spPr>
          <a:xfrm>
            <a:off x="4646743" y="1485011"/>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3" name="Text Placeholder 18">
            <a:extLst>
              <a:ext uri="{FF2B5EF4-FFF2-40B4-BE49-F238E27FC236}">
                <a16:creationId xmlns:a16="http://schemas.microsoft.com/office/drawing/2014/main" id="{71E37516-763A-AB04-8A11-9F22D0CDC0D7}"/>
              </a:ext>
            </a:extLst>
          </p:cNvPr>
          <p:cNvSpPr>
            <a:spLocks noGrp="1"/>
          </p:cNvSpPr>
          <p:nvPr>
            <p:ph type="body" sz="quarter" idx="13"/>
          </p:nvPr>
        </p:nvSpPr>
        <p:spPr>
          <a:xfrm>
            <a:off x="5121406" y="597812"/>
            <a:ext cx="1679575" cy="719137"/>
          </a:xfrm>
          <a:prstGeom prst="rect">
            <a:avLst/>
          </a:prstGeom>
        </p:spPr>
        <p:txBody>
          <a:bodyPr/>
          <a:lstStyle>
            <a:lvl1pPr marL="0" indent="0" algn="ctr">
              <a:buFontTx/>
              <a:buNone/>
              <a:defRPr sz="5000" b="1">
                <a:solidFill>
                  <a:srgbClr val="CAEDF3"/>
                </a:solidFill>
                <a:latin typeface="Arial Black" panose="020B0A04020102020204" pitchFamily="34" charset="0"/>
                <a:cs typeface="Arial" panose="020B0604020202020204" pitchFamily="34" charset="0"/>
              </a:defRPr>
            </a:lvl1pPr>
          </a:lstStyle>
          <a:p>
            <a:pPr lvl="0"/>
            <a:r>
              <a:rPr lang="en-US"/>
              <a:t>Click to edit Master text styles</a:t>
            </a:r>
          </a:p>
        </p:txBody>
      </p:sp>
      <p:sp>
        <p:nvSpPr>
          <p:cNvPr id="24" name="Text Placeholder 18">
            <a:extLst>
              <a:ext uri="{FF2B5EF4-FFF2-40B4-BE49-F238E27FC236}">
                <a16:creationId xmlns:a16="http://schemas.microsoft.com/office/drawing/2014/main" id="{427E9989-B4DB-FFBF-953D-F565446BEF44}"/>
              </a:ext>
            </a:extLst>
          </p:cNvPr>
          <p:cNvSpPr>
            <a:spLocks noGrp="1"/>
          </p:cNvSpPr>
          <p:nvPr>
            <p:ph type="body" sz="quarter" idx="14"/>
          </p:nvPr>
        </p:nvSpPr>
        <p:spPr>
          <a:xfrm>
            <a:off x="8701229" y="521772"/>
            <a:ext cx="1679575" cy="719137"/>
          </a:xfrm>
          <a:prstGeom prst="rect">
            <a:avLst/>
          </a:prstGeom>
        </p:spPr>
        <p:txBody>
          <a:bodyPr/>
          <a:lstStyle>
            <a:lvl1pPr marL="0" indent="0" algn="ctr">
              <a:buFontTx/>
              <a:buNone/>
              <a:defRPr sz="5000" b="1">
                <a:solidFill>
                  <a:srgbClr val="FACCBE"/>
                </a:solidFill>
                <a:latin typeface="Arial Black" panose="020B0A04020102020204" pitchFamily="34" charset="0"/>
                <a:cs typeface="Arial" panose="020B0604020202020204" pitchFamily="34" charset="0"/>
              </a:defRPr>
            </a:lvl1pPr>
          </a:lstStyle>
          <a:p>
            <a:pPr lvl="0"/>
            <a:r>
              <a:rPr lang="en-US"/>
              <a:t>Click to edit Master text styles</a:t>
            </a:r>
          </a:p>
        </p:txBody>
      </p:sp>
      <p:sp>
        <p:nvSpPr>
          <p:cNvPr id="25" name="Text Placeholder 20">
            <a:extLst>
              <a:ext uri="{FF2B5EF4-FFF2-40B4-BE49-F238E27FC236}">
                <a16:creationId xmlns:a16="http://schemas.microsoft.com/office/drawing/2014/main" id="{0AF65608-E103-7E6B-B4F9-B3E536088441}"/>
              </a:ext>
            </a:extLst>
          </p:cNvPr>
          <p:cNvSpPr>
            <a:spLocks noGrp="1"/>
          </p:cNvSpPr>
          <p:nvPr>
            <p:ph type="body" sz="quarter" idx="15"/>
          </p:nvPr>
        </p:nvSpPr>
        <p:spPr>
          <a:xfrm>
            <a:off x="8226566" y="1485011"/>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6" name="Rectangle: Rounded Corners 25">
            <a:extLst>
              <a:ext uri="{FF2B5EF4-FFF2-40B4-BE49-F238E27FC236}">
                <a16:creationId xmlns:a16="http://schemas.microsoft.com/office/drawing/2014/main" id="{1C5AE562-8774-6C4B-7E8E-769805CE43DB}"/>
              </a:ext>
            </a:extLst>
          </p:cNvPr>
          <p:cNvSpPr/>
          <p:nvPr userDrawn="1"/>
        </p:nvSpPr>
        <p:spPr>
          <a:xfrm>
            <a:off x="4329557" y="3217770"/>
            <a:ext cx="3281680" cy="1732759"/>
          </a:xfrm>
          <a:prstGeom prst="roundRect">
            <a:avLst>
              <a:gd name="adj" fmla="val 4974"/>
            </a:avLst>
          </a:prstGeom>
          <a:solidFill>
            <a:srgbClr val="5A0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239F1EB8-29BD-7145-AB2C-8CE1AD63B3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36545" y="3370593"/>
            <a:ext cx="586021" cy="567056"/>
          </a:xfrm>
          <a:prstGeom prst="rect">
            <a:avLst/>
          </a:prstGeom>
        </p:spPr>
      </p:pic>
      <p:sp>
        <p:nvSpPr>
          <p:cNvPr id="28" name="Text Placeholder 18">
            <a:extLst>
              <a:ext uri="{FF2B5EF4-FFF2-40B4-BE49-F238E27FC236}">
                <a16:creationId xmlns:a16="http://schemas.microsoft.com/office/drawing/2014/main" id="{38AB6D0F-34C7-3C0C-F6BA-B2FE816D1425}"/>
              </a:ext>
            </a:extLst>
          </p:cNvPr>
          <p:cNvSpPr>
            <a:spLocks noGrp="1"/>
          </p:cNvSpPr>
          <p:nvPr>
            <p:ph type="body" sz="quarter" idx="16"/>
          </p:nvPr>
        </p:nvSpPr>
        <p:spPr>
          <a:xfrm>
            <a:off x="5130609" y="3022337"/>
            <a:ext cx="1679575" cy="719137"/>
          </a:xfrm>
          <a:prstGeom prst="rect">
            <a:avLst/>
          </a:prstGeom>
        </p:spPr>
        <p:txBody>
          <a:bodyPr/>
          <a:lstStyle>
            <a:lvl1pPr marL="0" indent="0" algn="ctr">
              <a:buFontTx/>
              <a:buNone/>
              <a:defRPr sz="5000" b="1">
                <a:solidFill>
                  <a:srgbClr val="DECCE4"/>
                </a:solidFill>
                <a:latin typeface="Arial Black" panose="020B0A04020102020204" pitchFamily="34" charset="0"/>
                <a:cs typeface="Arial" panose="020B0604020202020204" pitchFamily="34" charset="0"/>
              </a:defRPr>
            </a:lvl1pPr>
          </a:lstStyle>
          <a:p>
            <a:pPr lvl="0"/>
            <a:r>
              <a:rPr lang="en-US"/>
              <a:t>Click to edit Master text styles</a:t>
            </a:r>
          </a:p>
        </p:txBody>
      </p:sp>
      <p:sp>
        <p:nvSpPr>
          <p:cNvPr id="29" name="Text Placeholder 20">
            <a:extLst>
              <a:ext uri="{FF2B5EF4-FFF2-40B4-BE49-F238E27FC236}">
                <a16:creationId xmlns:a16="http://schemas.microsoft.com/office/drawing/2014/main" id="{BB6A305B-B1D4-3985-B600-7AAAC0CA3A97}"/>
              </a:ext>
            </a:extLst>
          </p:cNvPr>
          <p:cNvSpPr>
            <a:spLocks noGrp="1"/>
          </p:cNvSpPr>
          <p:nvPr>
            <p:ph type="body" sz="quarter" idx="17"/>
          </p:nvPr>
        </p:nvSpPr>
        <p:spPr>
          <a:xfrm>
            <a:off x="4661438" y="3898224"/>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0" name="Rectangle: Rounded Corners 29">
            <a:extLst>
              <a:ext uri="{FF2B5EF4-FFF2-40B4-BE49-F238E27FC236}">
                <a16:creationId xmlns:a16="http://schemas.microsoft.com/office/drawing/2014/main" id="{B725E49A-EBD3-D985-BA8B-CB2B4F5FF6AE}"/>
              </a:ext>
            </a:extLst>
          </p:cNvPr>
          <p:cNvSpPr/>
          <p:nvPr userDrawn="1"/>
        </p:nvSpPr>
        <p:spPr>
          <a:xfrm>
            <a:off x="7943118" y="3229083"/>
            <a:ext cx="3281680" cy="1732759"/>
          </a:xfrm>
          <a:prstGeom prst="roundRect">
            <a:avLst>
              <a:gd name="adj" fmla="val 4974"/>
            </a:avLst>
          </a:prstGeom>
          <a:solidFill>
            <a:srgbClr val="28B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49DF07E2-96E0-F85D-9033-4021B5E6E4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897" y="4674109"/>
            <a:ext cx="586021" cy="567056"/>
          </a:xfrm>
          <a:prstGeom prst="rect">
            <a:avLst/>
          </a:prstGeom>
        </p:spPr>
      </p:pic>
      <p:sp>
        <p:nvSpPr>
          <p:cNvPr id="32" name="Text Placeholder 20">
            <a:extLst>
              <a:ext uri="{FF2B5EF4-FFF2-40B4-BE49-F238E27FC236}">
                <a16:creationId xmlns:a16="http://schemas.microsoft.com/office/drawing/2014/main" id="{EA9DADAF-1A22-B594-B01B-7815A893D3C0}"/>
              </a:ext>
            </a:extLst>
          </p:cNvPr>
          <p:cNvSpPr>
            <a:spLocks noGrp="1"/>
          </p:cNvSpPr>
          <p:nvPr>
            <p:ph type="body" sz="quarter" idx="18"/>
          </p:nvPr>
        </p:nvSpPr>
        <p:spPr>
          <a:xfrm>
            <a:off x="8269508" y="3909536"/>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3" name="Text Placeholder 18">
            <a:extLst>
              <a:ext uri="{FF2B5EF4-FFF2-40B4-BE49-F238E27FC236}">
                <a16:creationId xmlns:a16="http://schemas.microsoft.com/office/drawing/2014/main" id="{F6DA23E4-CCB4-5182-0705-3FBB93A2F54C}"/>
              </a:ext>
            </a:extLst>
          </p:cNvPr>
          <p:cNvSpPr>
            <a:spLocks noGrp="1"/>
          </p:cNvSpPr>
          <p:nvPr>
            <p:ph type="body" sz="quarter" idx="19"/>
          </p:nvPr>
        </p:nvSpPr>
        <p:spPr>
          <a:xfrm>
            <a:off x="8744171" y="3022337"/>
            <a:ext cx="1679575" cy="719137"/>
          </a:xfrm>
          <a:prstGeom prst="rect">
            <a:avLst/>
          </a:prstGeom>
        </p:spPr>
        <p:txBody>
          <a:bodyPr/>
          <a:lstStyle>
            <a:lvl1pPr marL="0" indent="0" algn="ctr">
              <a:buFontTx/>
              <a:buNone/>
              <a:defRPr sz="5000" b="1">
                <a:solidFill>
                  <a:srgbClr val="CAEDF3"/>
                </a:solidFill>
                <a:latin typeface="Arial Black" panose="020B0A04020102020204" pitchFamily="34" charset="0"/>
                <a:cs typeface="Arial" panose="020B0604020202020204" pitchFamily="34" charset="0"/>
              </a:defRPr>
            </a:lvl1pPr>
          </a:lstStyle>
          <a:p>
            <a:pPr lvl="0"/>
            <a:r>
              <a:rPr lang="en-US"/>
              <a:t>Click to edit Master text styles</a:t>
            </a:r>
          </a:p>
        </p:txBody>
      </p:sp>
      <p:sp>
        <p:nvSpPr>
          <p:cNvPr id="34" name="Rectangle: Rounded Corners 33">
            <a:extLst>
              <a:ext uri="{FF2B5EF4-FFF2-40B4-BE49-F238E27FC236}">
                <a16:creationId xmlns:a16="http://schemas.microsoft.com/office/drawing/2014/main" id="{C7E3E656-39A3-D54A-6657-CD28F6E1848E}"/>
              </a:ext>
            </a:extLst>
          </p:cNvPr>
          <p:cNvSpPr/>
          <p:nvPr userDrawn="1"/>
        </p:nvSpPr>
        <p:spPr>
          <a:xfrm>
            <a:off x="710612" y="3227500"/>
            <a:ext cx="3281680" cy="1732759"/>
          </a:xfrm>
          <a:prstGeom prst="roundRect">
            <a:avLst>
              <a:gd name="adj" fmla="val 4974"/>
            </a:avLst>
          </a:prstGeom>
          <a:solidFill>
            <a:srgbClr val="F07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Icon&#10;&#10;Description automatically generated">
            <a:extLst>
              <a:ext uri="{FF2B5EF4-FFF2-40B4-BE49-F238E27FC236}">
                <a16:creationId xmlns:a16="http://schemas.microsoft.com/office/drawing/2014/main" id="{5FC465C7-74C4-3C0A-431D-F93BD411960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61056" y="2927729"/>
            <a:ext cx="561199" cy="599689"/>
          </a:xfrm>
          <a:prstGeom prst="rect">
            <a:avLst/>
          </a:prstGeom>
        </p:spPr>
      </p:pic>
      <p:sp>
        <p:nvSpPr>
          <p:cNvPr id="36" name="Text Placeholder 18">
            <a:extLst>
              <a:ext uri="{FF2B5EF4-FFF2-40B4-BE49-F238E27FC236}">
                <a16:creationId xmlns:a16="http://schemas.microsoft.com/office/drawing/2014/main" id="{B06E9ADC-9D3F-6801-786B-1492865D26E1}"/>
              </a:ext>
            </a:extLst>
          </p:cNvPr>
          <p:cNvSpPr>
            <a:spLocks noGrp="1"/>
          </p:cNvSpPr>
          <p:nvPr>
            <p:ph type="body" sz="quarter" idx="20"/>
          </p:nvPr>
        </p:nvSpPr>
        <p:spPr>
          <a:xfrm>
            <a:off x="1511664" y="2954209"/>
            <a:ext cx="1679575" cy="719137"/>
          </a:xfrm>
          <a:prstGeom prst="rect">
            <a:avLst/>
          </a:prstGeom>
        </p:spPr>
        <p:txBody>
          <a:bodyPr/>
          <a:lstStyle>
            <a:lvl1pPr marL="0" indent="0" algn="ctr">
              <a:buFontTx/>
              <a:buNone/>
              <a:defRPr sz="5000" b="1">
                <a:solidFill>
                  <a:srgbClr val="FACCBE"/>
                </a:solidFill>
                <a:latin typeface="Arial Black" panose="020B0A04020102020204" pitchFamily="34" charset="0"/>
                <a:cs typeface="Arial" panose="020B0604020202020204" pitchFamily="34" charset="0"/>
              </a:defRPr>
            </a:lvl1pPr>
          </a:lstStyle>
          <a:p>
            <a:pPr lvl="0"/>
            <a:r>
              <a:rPr lang="en-US"/>
              <a:t>Click to edit Master text styles</a:t>
            </a:r>
          </a:p>
        </p:txBody>
      </p:sp>
      <p:sp>
        <p:nvSpPr>
          <p:cNvPr id="37" name="Text Placeholder 20">
            <a:extLst>
              <a:ext uri="{FF2B5EF4-FFF2-40B4-BE49-F238E27FC236}">
                <a16:creationId xmlns:a16="http://schemas.microsoft.com/office/drawing/2014/main" id="{A8E7CA68-A493-7DD3-91DC-7B92C4BE2AE0}"/>
              </a:ext>
            </a:extLst>
          </p:cNvPr>
          <p:cNvSpPr>
            <a:spLocks noGrp="1"/>
          </p:cNvSpPr>
          <p:nvPr>
            <p:ph type="body" sz="quarter" idx="21"/>
          </p:nvPr>
        </p:nvSpPr>
        <p:spPr>
          <a:xfrm>
            <a:off x="1037001" y="3917448"/>
            <a:ext cx="2628900" cy="874713"/>
          </a:xfrm>
          <a:prstGeom prst="rect">
            <a:avLst/>
          </a:prstGeom>
        </p:spPr>
        <p:txBody>
          <a:bodyPr/>
          <a:lstStyle>
            <a:lvl1pPr marL="0" indent="0" algn="ctr">
              <a:buNone/>
              <a:defRPr sz="150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8" name="Text Placeholder 2">
            <a:extLst>
              <a:ext uri="{FF2B5EF4-FFF2-40B4-BE49-F238E27FC236}">
                <a16:creationId xmlns:a16="http://schemas.microsoft.com/office/drawing/2014/main" id="{B31CBF19-A3A7-FDB5-60A0-E44C2C30335A}"/>
              </a:ext>
            </a:extLst>
          </p:cNvPr>
          <p:cNvSpPr>
            <a:spLocks noGrp="1"/>
          </p:cNvSpPr>
          <p:nvPr>
            <p:ph type="body" sz="quarter" idx="22"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1115353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ur social issue">
    <p:spTree>
      <p:nvGrpSpPr>
        <p:cNvPr id="1" name=""/>
        <p:cNvGrpSpPr/>
        <p:nvPr/>
      </p:nvGrpSpPr>
      <p:grpSpPr>
        <a:xfrm>
          <a:off x="0" y="0"/>
          <a:ext cx="0" cy="0"/>
          <a:chOff x="0" y="0"/>
          <a:chExt cx="0" cy="0"/>
        </a:xfrm>
      </p:grpSpPr>
      <p:pic>
        <p:nvPicPr>
          <p:cNvPr id="24" name="Picture 23" descr="A black and orange half circle&#10;&#10;Description automatically generated">
            <a:extLst>
              <a:ext uri="{FF2B5EF4-FFF2-40B4-BE49-F238E27FC236}">
                <a16:creationId xmlns:a16="http://schemas.microsoft.com/office/drawing/2014/main" id="{3AFD6B1E-5369-D673-672D-5DD17FA0D6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1388" y="2711303"/>
            <a:ext cx="1813580" cy="1813580"/>
          </a:xfrm>
          <a:prstGeom prst="rect">
            <a:avLst/>
          </a:prstGeom>
        </p:spPr>
      </p:pic>
      <p:sp>
        <p:nvSpPr>
          <p:cNvPr id="2" name="Title 1">
            <a:extLst>
              <a:ext uri="{FF2B5EF4-FFF2-40B4-BE49-F238E27FC236}">
                <a16:creationId xmlns:a16="http://schemas.microsoft.com/office/drawing/2014/main" id="{35830135-A142-7F52-1098-413F78A9B394}"/>
              </a:ext>
            </a:extLst>
          </p:cNvPr>
          <p:cNvSpPr>
            <a:spLocks noGrp="1"/>
          </p:cNvSpPr>
          <p:nvPr>
            <p:ph type="title" hasCustomPrompt="1"/>
          </p:nvPr>
        </p:nvSpPr>
        <p:spPr>
          <a:xfrm>
            <a:off x="838199" y="782569"/>
            <a:ext cx="5257801" cy="698362"/>
          </a:xfrm>
          <a:prstGeom prst="rect">
            <a:avLst/>
          </a:prstGeom>
        </p:spPr>
        <p:txBody>
          <a:bodyPr/>
          <a:lstStyle>
            <a:lvl1pPr>
              <a:defRPr sz="3600" b="1">
                <a:solidFill>
                  <a:srgbClr val="542785"/>
                </a:solidFill>
                <a:latin typeface="Arial" panose="020B0604020202020204" pitchFamily="34" charset="0"/>
                <a:cs typeface="Arial" panose="020B0604020202020204" pitchFamily="34" charset="0"/>
              </a:defRPr>
            </a:lvl1pPr>
          </a:lstStyle>
          <a:p>
            <a:r>
              <a:rPr lang="en-US" dirty="0"/>
              <a:t>Our social issue</a:t>
            </a:r>
            <a:endParaRPr lang="en-GB" dirty="0"/>
          </a:p>
        </p:txBody>
      </p:sp>
      <p:sp>
        <p:nvSpPr>
          <p:cNvPr id="5" name="Picture Placeholder 3">
            <a:extLst>
              <a:ext uri="{FF2B5EF4-FFF2-40B4-BE49-F238E27FC236}">
                <a16:creationId xmlns:a16="http://schemas.microsoft.com/office/drawing/2014/main" id="{3202E82E-C20C-8BFD-0DAA-2381AC8C4025}"/>
              </a:ext>
            </a:extLst>
          </p:cNvPr>
          <p:cNvSpPr>
            <a:spLocks noGrp="1"/>
          </p:cNvSpPr>
          <p:nvPr>
            <p:ph type="pic" sz="quarter" idx="15" hasCustomPrompt="1"/>
          </p:nvPr>
        </p:nvSpPr>
        <p:spPr>
          <a:xfrm>
            <a:off x="6496493" y="782569"/>
            <a:ext cx="5348177" cy="4764816"/>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GB" dirty="0"/>
              <a:t>Photos keep your slides interesting. Click the icon below to add one here</a:t>
            </a:r>
          </a:p>
        </p:txBody>
      </p:sp>
      <p:sp>
        <p:nvSpPr>
          <p:cNvPr id="13" name="Text Placeholder 9">
            <a:extLst>
              <a:ext uri="{FF2B5EF4-FFF2-40B4-BE49-F238E27FC236}">
                <a16:creationId xmlns:a16="http://schemas.microsoft.com/office/drawing/2014/main" id="{644F5DB8-94EC-3CC6-CD23-97FE0046ACB5}"/>
              </a:ext>
            </a:extLst>
          </p:cNvPr>
          <p:cNvSpPr>
            <a:spLocks noGrp="1"/>
          </p:cNvSpPr>
          <p:nvPr>
            <p:ph type="body" sz="quarter" idx="10" hasCustomPrompt="1"/>
          </p:nvPr>
        </p:nvSpPr>
        <p:spPr>
          <a:xfrm>
            <a:off x="838199" y="1537943"/>
            <a:ext cx="3343734" cy="450345"/>
          </a:xfrm>
          <a:prstGeom prst="rect">
            <a:avLst/>
          </a:prstGeom>
        </p:spPr>
        <p:txBody>
          <a:bodyPr/>
          <a:lstStyle>
            <a:lvl1pPr marL="0" indent="0">
              <a:buNone/>
              <a:defRPr sz="2400" b="1">
                <a:solidFill>
                  <a:srgbClr val="F47C58"/>
                </a:solidFill>
                <a:latin typeface="Arial" panose="020B0604020202020204" pitchFamily="34" charset="0"/>
                <a:cs typeface="Arial" panose="020B0604020202020204" pitchFamily="34" charset="0"/>
              </a:defRPr>
            </a:lvl1pPr>
            <a:lvl2pPr marL="0" indent="0">
              <a:buNone/>
              <a:defRPr sz="1600">
                <a:solidFill>
                  <a:srgbClr val="1CBDCE"/>
                </a:solidFill>
                <a:latin typeface="Poppins" panose="00000500000000000000" pitchFamily="2" charset="0"/>
                <a:cs typeface="Poppins" panose="00000500000000000000" pitchFamily="2" charset="0"/>
              </a:defRPr>
            </a:lvl2pPr>
            <a:lvl3pPr marL="171450" indent="-171450">
              <a:buFontTx/>
              <a:buBlip>
                <a:blip r:embed="rId3"/>
              </a:buBlip>
              <a:defRPr sz="1200" b="1">
                <a:solidFill>
                  <a:srgbClr val="542785"/>
                </a:solidFill>
                <a:latin typeface="Poppins" panose="00000500000000000000" pitchFamily="2" charset="0"/>
                <a:cs typeface="Poppins" panose="00000500000000000000" pitchFamily="2" charset="0"/>
              </a:defRPr>
            </a:lvl3pPr>
          </a:lstStyle>
          <a:p>
            <a:pPr lvl="0"/>
            <a:r>
              <a:rPr lang="en-US" dirty="0"/>
              <a:t>Subtitle</a:t>
            </a:r>
          </a:p>
          <a:p>
            <a:pPr lvl="1"/>
            <a:endParaRPr lang="en-US" dirty="0"/>
          </a:p>
        </p:txBody>
      </p:sp>
      <p:sp>
        <p:nvSpPr>
          <p:cNvPr id="14" name="Text Placeholder 18">
            <a:extLst>
              <a:ext uri="{FF2B5EF4-FFF2-40B4-BE49-F238E27FC236}">
                <a16:creationId xmlns:a16="http://schemas.microsoft.com/office/drawing/2014/main" id="{6A27A302-EBF5-08CD-8D14-FB165C9B35C5}"/>
              </a:ext>
            </a:extLst>
          </p:cNvPr>
          <p:cNvSpPr>
            <a:spLocks noGrp="1"/>
          </p:cNvSpPr>
          <p:nvPr>
            <p:ph type="body" sz="quarter" idx="16" hasCustomPrompt="1"/>
          </p:nvPr>
        </p:nvSpPr>
        <p:spPr>
          <a:xfrm>
            <a:off x="4664023" y="3710743"/>
            <a:ext cx="1679575" cy="719137"/>
          </a:xfrm>
          <a:prstGeom prst="rect">
            <a:avLst/>
          </a:prstGeom>
        </p:spPr>
        <p:txBody>
          <a:bodyPr/>
          <a:lstStyle>
            <a:lvl1pPr marL="0" indent="0" algn="r">
              <a:buFontTx/>
              <a:buNone/>
              <a:defRPr sz="6000" b="1">
                <a:solidFill>
                  <a:srgbClr val="FFFFFF"/>
                </a:solidFill>
                <a:latin typeface="Arial" panose="020B0604020202020204" pitchFamily="34" charset="0"/>
                <a:cs typeface="Arial" panose="020B0604020202020204" pitchFamily="34" charset="0"/>
              </a:defRPr>
            </a:lvl1pPr>
          </a:lstStyle>
          <a:p>
            <a:pPr lvl="0"/>
            <a:r>
              <a:rPr lang="en-US" dirty="0"/>
              <a:t>%</a:t>
            </a:r>
          </a:p>
        </p:txBody>
      </p:sp>
      <p:sp>
        <p:nvSpPr>
          <p:cNvPr id="15" name="Text Placeholder 20">
            <a:extLst>
              <a:ext uri="{FF2B5EF4-FFF2-40B4-BE49-F238E27FC236}">
                <a16:creationId xmlns:a16="http://schemas.microsoft.com/office/drawing/2014/main" id="{DDACE3EA-0EA9-5230-C004-1CD48FDD7281}"/>
              </a:ext>
            </a:extLst>
          </p:cNvPr>
          <p:cNvSpPr>
            <a:spLocks noGrp="1"/>
          </p:cNvSpPr>
          <p:nvPr>
            <p:ph type="body" sz="quarter" idx="11" hasCustomPrompt="1"/>
          </p:nvPr>
        </p:nvSpPr>
        <p:spPr>
          <a:xfrm>
            <a:off x="3714698" y="4672671"/>
            <a:ext cx="2628900" cy="874713"/>
          </a:xfrm>
          <a:prstGeom prst="rect">
            <a:avLst/>
          </a:prstGeom>
        </p:spPr>
        <p:txBody>
          <a:bodyPr/>
          <a:lstStyle>
            <a:lvl1pPr marL="0" indent="0" algn="r">
              <a:buNone/>
              <a:defRPr sz="1600">
                <a:solidFill>
                  <a:srgbClr val="1CBDCE"/>
                </a:solidFill>
                <a:latin typeface="Arial" panose="020B0604020202020204" pitchFamily="34" charset="0"/>
                <a:cs typeface="Arial" panose="020B0604020202020204" pitchFamily="34" charset="0"/>
              </a:defRPr>
            </a:lvl1pPr>
          </a:lstStyle>
          <a:p>
            <a:pPr lvl="0"/>
            <a:r>
              <a:rPr lang="en-US" dirty="0"/>
              <a:t>You can use this text box to explain the statistic or figure above</a:t>
            </a:r>
          </a:p>
        </p:txBody>
      </p:sp>
      <p:sp>
        <p:nvSpPr>
          <p:cNvPr id="22" name="Text Placeholder 21">
            <a:extLst>
              <a:ext uri="{FF2B5EF4-FFF2-40B4-BE49-F238E27FC236}">
                <a16:creationId xmlns:a16="http://schemas.microsoft.com/office/drawing/2014/main" id="{6D44769A-DB7B-73FE-100C-D0C0436E4FFC}"/>
              </a:ext>
            </a:extLst>
          </p:cNvPr>
          <p:cNvSpPr>
            <a:spLocks noGrp="1"/>
          </p:cNvSpPr>
          <p:nvPr>
            <p:ph type="body" sz="quarter" idx="17" hasCustomPrompt="1"/>
          </p:nvPr>
        </p:nvSpPr>
        <p:spPr>
          <a:xfrm>
            <a:off x="838199" y="2045300"/>
            <a:ext cx="3343734" cy="882650"/>
          </a:xfrm>
          <a:prstGeom prst="rect">
            <a:avLst/>
          </a:prstGeom>
        </p:spPr>
        <p:txBody>
          <a:bodyPr/>
          <a:lstStyle>
            <a:lvl1pPr>
              <a:defRPr sz="1600">
                <a:solidFill>
                  <a:srgbClr val="673A78"/>
                </a:solidFill>
                <a:latin typeface="Arial" panose="020B0604020202020204" pitchFamily="34" charset="0"/>
                <a:cs typeface="Arial" panose="020B0604020202020204" pitchFamily="34" charset="0"/>
              </a:defRPr>
            </a:lvl1pPr>
          </a:lstStyle>
          <a:p>
            <a:pPr lvl="0"/>
            <a:r>
              <a:rPr lang="en-US" dirty="0"/>
              <a:t>This is a good space to </a:t>
            </a:r>
            <a:r>
              <a:rPr lang="en-US" dirty="0" err="1"/>
              <a:t>summarise</a:t>
            </a:r>
            <a:r>
              <a:rPr lang="en-US" dirty="0"/>
              <a:t> your key points</a:t>
            </a:r>
          </a:p>
          <a:p>
            <a:pPr lvl="0"/>
            <a:r>
              <a:rPr lang="en-US" dirty="0"/>
              <a:t>Make sure you’re including what your social issue is and why it is important</a:t>
            </a:r>
          </a:p>
          <a:p>
            <a:pPr lvl="0"/>
            <a:r>
              <a:rPr lang="en-US" dirty="0"/>
              <a:t>Remember no more than 30 words per slide!</a:t>
            </a:r>
            <a:endParaRPr lang="en-GB" dirty="0"/>
          </a:p>
        </p:txBody>
      </p:sp>
    </p:spTree>
    <p:extLst>
      <p:ext uri="{BB962C8B-B14F-4D97-AF65-F5344CB8AC3E}">
        <p14:creationId xmlns:p14="http://schemas.microsoft.com/office/powerpoint/2010/main" val="20826025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class charit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44A137-6DB7-12B5-9BFD-FB38337ECD61}"/>
              </a:ext>
            </a:extLst>
          </p:cNvPr>
          <p:cNvSpPr>
            <a:spLocks noGrp="1"/>
          </p:cNvSpPr>
          <p:nvPr>
            <p:ph type="pic" sz="quarter" idx="11"/>
          </p:nvPr>
        </p:nvSpPr>
        <p:spPr>
          <a:xfrm>
            <a:off x="6329916" y="229559"/>
            <a:ext cx="3829050" cy="23431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8" name="Picture Placeholder 4">
            <a:extLst>
              <a:ext uri="{FF2B5EF4-FFF2-40B4-BE49-F238E27FC236}">
                <a16:creationId xmlns:a16="http://schemas.microsoft.com/office/drawing/2014/main" id="{D5B6F114-D4A2-5224-049F-34BED7CBEE04}"/>
              </a:ext>
            </a:extLst>
          </p:cNvPr>
          <p:cNvSpPr>
            <a:spLocks noGrp="1"/>
          </p:cNvSpPr>
          <p:nvPr>
            <p:ph type="pic" sz="quarter" idx="12"/>
          </p:nvPr>
        </p:nvSpPr>
        <p:spPr>
          <a:xfrm>
            <a:off x="7907079" y="2955149"/>
            <a:ext cx="3829050" cy="23431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9" name="Title 1">
            <a:extLst>
              <a:ext uri="{FF2B5EF4-FFF2-40B4-BE49-F238E27FC236}">
                <a16:creationId xmlns:a16="http://schemas.microsoft.com/office/drawing/2014/main" id="{D0C34491-458D-FC9C-0D5C-0CBAD0BC9DD2}"/>
              </a:ext>
            </a:extLst>
          </p:cNvPr>
          <p:cNvSpPr>
            <a:spLocks noGrp="1"/>
          </p:cNvSpPr>
          <p:nvPr>
            <p:ph type="title" hasCustomPrompt="1"/>
          </p:nvPr>
        </p:nvSpPr>
        <p:spPr>
          <a:xfrm>
            <a:off x="838199" y="782569"/>
            <a:ext cx="5257801" cy="698362"/>
          </a:xfrm>
          <a:prstGeom prst="rect">
            <a:avLst/>
          </a:prstGeom>
        </p:spPr>
        <p:txBody>
          <a:bodyPr/>
          <a:lstStyle>
            <a:lvl1pPr>
              <a:defRPr sz="3600" b="1">
                <a:solidFill>
                  <a:srgbClr val="542785"/>
                </a:solidFill>
                <a:latin typeface="Arial" panose="020B0604020202020204" pitchFamily="34" charset="0"/>
                <a:cs typeface="Arial" panose="020B0604020202020204" pitchFamily="34" charset="0"/>
              </a:defRPr>
            </a:lvl1pPr>
          </a:lstStyle>
          <a:p>
            <a:r>
              <a:rPr lang="en-US" dirty="0"/>
              <a:t>Our class charity</a:t>
            </a:r>
            <a:endParaRPr lang="en-GB" dirty="0"/>
          </a:p>
        </p:txBody>
      </p:sp>
      <p:sp>
        <p:nvSpPr>
          <p:cNvPr id="10" name="Text Placeholder 9">
            <a:extLst>
              <a:ext uri="{FF2B5EF4-FFF2-40B4-BE49-F238E27FC236}">
                <a16:creationId xmlns:a16="http://schemas.microsoft.com/office/drawing/2014/main" id="{C67F91BE-90B4-E0FE-FCA9-EDD0FEBA4B39}"/>
              </a:ext>
            </a:extLst>
          </p:cNvPr>
          <p:cNvSpPr>
            <a:spLocks noGrp="1"/>
          </p:cNvSpPr>
          <p:nvPr>
            <p:ph type="body" sz="quarter" idx="10" hasCustomPrompt="1"/>
          </p:nvPr>
        </p:nvSpPr>
        <p:spPr>
          <a:xfrm>
            <a:off x="838198" y="1537943"/>
            <a:ext cx="5257801" cy="450345"/>
          </a:xfrm>
          <a:prstGeom prst="rect">
            <a:avLst/>
          </a:prstGeom>
        </p:spPr>
        <p:txBody>
          <a:bodyPr/>
          <a:lstStyle>
            <a:lvl1pPr marL="0" indent="0">
              <a:buNone/>
              <a:defRPr sz="2400" b="1">
                <a:solidFill>
                  <a:srgbClr val="F47C58"/>
                </a:solidFill>
                <a:latin typeface="Arial" panose="020B0604020202020204" pitchFamily="34" charset="0"/>
                <a:cs typeface="Arial" panose="020B0604020202020204" pitchFamily="34" charset="0"/>
              </a:defRPr>
            </a:lvl1pPr>
            <a:lvl2pPr marL="0" indent="0">
              <a:buNone/>
              <a:defRPr sz="1600">
                <a:solidFill>
                  <a:srgbClr val="1CBDCE"/>
                </a:solidFill>
                <a:latin typeface="Poppins" panose="00000500000000000000" pitchFamily="2" charset="0"/>
                <a:cs typeface="Poppins" panose="00000500000000000000" pitchFamily="2" charset="0"/>
              </a:defRPr>
            </a:lvl2pPr>
            <a:lvl3pPr marL="171450" indent="-171450">
              <a:buFontTx/>
              <a:buBlip>
                <a:blip r:embed="rId2"/>
              </a:buBlip>
              <a:defRPr sz="1200" b="1">
                <a:solidFill>
                  <a:srgbClr val="542785"/>
                </a:solidFill>
                <a:latin typeface="Poppins" panose="00000500000000000000" pitchFamily="2" charset="0"/>
                <a:cs typeface="Poppins" panose="00000500000000000000" pitchFamily="2" charset="0"/>
              </a:defRPr>
            </a:lvl3pPr>
          </a:lstStyle>
          <a:p>
            <a:pPr lvl="0"/>
            <a:r>
              <a:rPr lang="en-US" dirty="0"/>
              <a:t>Subtitle</a:t>
            </a:r>
          </a:p>
          <a:p>
            <a:pPr lvl="1"/>
            <a:endParaRPr lang="en-US" dirty="0"/>
          </a:p>
        </p:txBody>
      </p:sp>
      <p:sp>
        <p:nvSpPr>
          <p:cNvPr id="11" name="Text Placeholder 21">
            <a:extLst>
              <a:ext uri="{FF2B5EF4-FFF2-40B4-BE49-F238E27FC236}">
                <a16:creationId xmlns:a16="http://schemas.microsoft.com/office/drawing/2014/main" id="{1C909357-A386-C8EE-7756-4AC01D2049FD}"/>
              </a:ext>
            </a:extLst>
          </p:cNvPr>
          <p:cNvSpPr>
            <a:spLocks noGrp="1"/>
          </p:cNvSpPr>
          <p:nvPr>
            <p:ph type="body" sz="quarter" idx="17" hasCustomPrompt="1"/>
          </p:nvPr>
        </p:nvSpPr>
        <p:spPr>
          <a:xfrm>
            <a:off x="838198" y="2045299"/>
            <a:ext cx="5257801" cy="1548505"/>
          </a:xfrm>
          <a:prstGeom prst="rect">
            <a:avLst/>
          </a:prstGeom>
        </p:spPr>
        <p:txBody>
          <a:bodyPr/>
          <a:lstStyle>
            <a:lvl1pPr>
              <a:defRPr sz="1600">
                <a:solidFill>
                  <a:srgbClr val="673A78"/>
                </a:solidFill>
                <a:latin typeface="Arial" panose="020B0604020202020204" pitchFamily="34" charset="0"/>
                <a:cs typeface="Arial" panose="020B0604020202020204" pitchFamily="34" charset="0"/>
              </a:defRPr>
            </a:lvl1pPr>
          </a:lstStyle>
          <a:p>
            <a:pPr lvl="0"/>
            <a:r>
              <a:rPr lang="en-US" dirty="0"/>
              <a:t>This is a good space to share maybe 3 key facts about your charity – who are they? Who did you meet?</a:t>
            </a:r>
            <a:endParaRPr lang="en-GB" dirty="0"/>
          </a:p>
        </p:txBody>
      </p:sp>
    </p:spTree>
    <p:extLst>
      <p:ext uri="{BB962C8B-B14F-4D97-AF65-F5344CB8AC3E}">
        <p14:creationId xmlns:p14="http://schemas.microsoft.com/office/powerpoint/2010/main" val="1879222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ur charity meetin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FAF55899-133B-580F-ABFB-37C48F95C804}"/>
              </a:ext>
            </a:extLst>
          </p:cNvPr>
          <p:cNvSpPr>
            <a:spLocks noGrp="1"/>
          </p:cNvSpPr>
          <p:nvPr>
            <p:ph type="media" sz="quarter" idx="18" hasCustomPrompt="1"/>
          </p:nvPr>
        </p:nvSpPr>
        <p:spPr>
          <a:xfrm>
            <a:off x="295849" y="782569"/>
            <a:ext cx="5422679" cy="3119437"/>
          </a:xfrm>
          <a:prstGeom prst="rect">
            <a:avLst/>
          </a:prstGeom>
        </p:spPr>
        <p:txBody>
          <a:bodyPr/>
          <a:lstStyle>
            <a:lvl1pPr>
              <a:defRPr>
                <a:latin typeface="Arial" panose="020B0604020202020204" pitchFamily="34" charset="0"/>
                <a:cs typeface="Arial" panose="020B0604020202020204" pitchFamily="34" charset="0"/>
              </a:defRPr>
            </a:lvl1pPr>
          </a:lstStyle>
          <a:p>
            <a:r>
              <a:rPr lang="en-GB" dirty="0"/>
              <a:t>A recording of your charity rep interview would be great to include here</a:t>
            </a:r>
          </a:p>
        </p:txBody>
      </p:sp>
      <p:sp>
        <p:nvSpPr>
          <p:cNvPr id="8" name="Title 1">
            <a:extLst>
              <a:ext uri="{FF2B5EF4-FFF2-40B4-BE49-F238E27FC236}">
                <a16:creationId xmlns:a16="http://schemas.microsoft.com/office/drawing/2014/main" id="{C4450356-44A7-E734-D398-C7541705C641}"/>
              </a:ext>
            </a:extLst>
          </p:cNvPr>
          <p:cNvSpPr>
            <a:spLocks noGrp="1"/>
          </p:cNvSpPr>
          <p:nvPr>
            <p:ph type="title" hasCustomPrompt="1"/>
          </p:nvPr>
        </p:nvSpPr>
        <p:spPr>
          <a:xfrm>
            <a:off x="6096001" y="782569"/>
            <a:ext cx="5257801" cy="698362"/>
          </a:xfrm>
          <a:prstGeom prst="rect">
            <a:avLst/>
          </a:prstGeom>
        </p:spPr>
        <p:txBody>
          <a:bodyPr/>
          <a:lstStyle>
            <a:lvl1pPr>
              <a:defRPr sz="3600" b="1">
                <a:solidFill>
                  <a:srgbClr val="542785"/>
                </a:solidFill>
                <a:latin typeface="Arial" panose="020B0604020202020204" pitchFamily="34" charset="0"/>
                <a:cs typeface="Arial" panose="020B0604020202020204" pitchFamily="34" charset="0"/>
              </a:defRPr>
            </a:lvl1pPr>
          </a:lstStyle>
          <a:p>
            <a:r>
              <a:rPr lang="en-US" dirty="0"/>
              <a:t>Our charity meeting</a:t>
            </a:r>
            <a:endParaRPr lang="en-GB" dirty="0"/>
          </a:p>
        </p:txBody>
      </p:sp>
      <p:sp>
        <p:nvSpPr>
          <p:cNvPr id="9" name="Text Placeholder 9">
            <a:extLst>
              <a:ext uri="{FF2B5EF4-FFF2-40B4-BE49-F238E27FC236}">
                <a16:creationId xmlns:a16="http://schemas.microsoft.com/office/drawing/2014/main" id="{E261C700-B585-72FE-C150-C9425D6AE51C}"/>
              </a:ext>
            </a:extLst>
          </p:cNvPr>
          <p:cNvSpPr>
            <a:spLocks noGrp="1"/>
          </p:cNvSpPr>
          <p:nvPr>
            <p:ph type="body" sz="quarter" idx="10" hasCustomPrompt="1"/>
          </p:nvPr>
        </p:nvSpPr>
        <p:spPr>
          <a:xfrm>
            <a:off x="6096000" y="1537943"/>
            <a:ext cx="5257801" cy="450345"/>
          </a:xfrm>
          <a:prstGeom prst="rect">
            <a:avLst/>
          </a:prstGeom>
        </p:spPr>
        <p:txBody>
          <a:bodyPr/>
          <a:lstStyle>
            <a:lvl1pPr marL="0" indent="0">
              <a:buNone/>
              <a:defRPr sz="2400" b="1">
                <a:solidFill>
                  <a:srgbClr val="F47C58"/>
                </a:solidFill>
                <a:latin typeface="Arial" panose="020B0604020202020204" pitchFamily="34" charset="0"/>
                <a:cs typeface="Arial" panose="020B0604020202020204" pitchFamily="34" charset="0"/>
              </a:defRPr>
            </a:lvl1pPr>
            <a:lvl2pPr marL="0" indent="0">
              <a:buNone/>
              <a:defRPr sz="1600">
                <a:solidFill>
                  <a:srgbClr val="1CBDCE"/>
                </a:solidFill>
                <a:latin typeface="Poppins" panose="00000500000000000000" pitchFamily="2" charset="0"/>
                <a:cs typeface="Poppins" panose="00000500000000000000" pitchFamily="2" charset="0"/>
              </a:defRPr>
            </a:lvl2pPr>
            <a:lvl3pPr marL="171450" indent="-171450">
              <a:buFontTx/>
              <a:buBlip>
                <a:blip r:embed="rId2"/>
              </a:buBlip>
              <a:defRPr sz="1200" b="1">
                <a:solidFill>
                  <a:srgbClr val="542785"/>
                </a:solidFill>
                <a:latin typeface="Poppins" panose="00000500000000000000" pitchFamily="2" charset="0"/>
                <a:cs typeface="Poppins" panose="00000500000000000000" pitchFamily="2" charset="0"/>
              </a:defRPr>
            </a:lvl3pPr>
          </a:lstStyle>
          <a:p>
            <a:pPr lvl="0"/>
            <a:r>
              <a:rPr lang="en-US" dirty="0"/>
              <a:t>Subtitle</a:t>
            </a:r>
          </a:p>
          <a:p>
            <a:pPr lvl="1"/>
            <a:endParaRPr lang="en-US" dirty="0"/>
          </a:p>
        </p:txBody>
      </p:sp>
      <p:sp>
        <p:nvSpPr>
          <p:cNvPr id="10" name="Text Placeholder 21">
            <a:extLst>
              <a:ext uri="{FF2B5EF4-FFF2-40B4-BE49-F238E27FC236}">
                <a16:creationId xmlns:a16="http://schemas.microsoft.com/office/drawing/2014/main" id="{5C002F27-D6A2-ED0E-D242-768E6C5AF36E}"/>
              </a:ext>
            </a:extLst>
          </p:cNvPr>
          <p:cNvSpPr>
            <a:spLocks noGrp="1"/>
          </p:cNvSpPr>
          <p:nvPr>
            <p:ph type="body" sz="quarter" idx="17" hasCustomPrompt="1"/>
          </p:nvPr>
        </p:nvSpPr>
        <p:spPr>
          <a:xfrm>
            <a:off x="6096000" y="2045299"/>
            <a:ext cx="5257801" cy="1548505"/>
          </a:xfrm>
          <a:prstGeom prst="rect">
            <a:avLst/>
          </a:prstGeom>
        </p:spPr>
        <p:txBody>
          <a:bodyPr/>
          <a:lstStyle>
            <a:lvl1pPr>
              <a:defRPr sz="1600">
                <a:solidFill>
                  <a:srgbClr val="673A78"/>
                </a:solidFill>
                <a:latin typeface="Arial" panose="020B0604020202020204" pitchFamily="34" charset="0"/>
                <a:cs typeface="Arial" panose="020B0604020202020204" pitchFamily="34" charset="0"/>
              </a:defRPr>
            </a:lvl1pPr>
          </a:lstStyle>
          <a:p>
            <a:pPr lvl="0"/>
            <a:r>
              <a:rPr lang="en-US" dirty="0"/>
              <a:t>You could </a:t>
            </a:r>
            <a:r>
              <a:rPr lang="en-US" dirty="0" err="1"/>
              <a:t>summarise</a:t>
            </a:r>
            <a:r>
              <a:rPr lang="en-US" dirty="0"/>
              <a:t> your charity meeting here..</a:t>
            </a:r>
          </a:p>
          <a:p>
            <a:pPr lvl="0"/>
            <a:r>
              <a:rPr lang="en-US" dirty="0"/>
              <a:t>Who did you meet</a:t>
            </a:r>
          </a:p>
          <a:p>
            <a:pPr lvl="0"/>
            <a:r>
              <a:rPr lang="en-US" dirty="0"/>
              <a:t>How did you meet them (remote, in person)</a:t>
            </a:r>
          </a:p>
          <a:p>
            <a:pPr lvl="0"/>
            <a:r>
              <a:rPr lang="en-US" dirty="0"/>
              <a:t>What they told you</a:t>
            </a:r>
            <a:endParaRPr lang="en-GB" dirty="0"/>
          </a:p>
        </p:txBody>
      </p:sp>
    </p:spTree>
    <p:extLst>
      <p:ext uri="{BB962C8B-B14F-4D97-AF65-F5344CB8AC3E}">
        <p14:creationId xmlns:p14="http://schemas.microsoft.com/office/powerpoint/2010/main" val="2218779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r social action">
    <p:spTree>
      <p:nvGrpSpPr>
        <p:cNvPr id="1" name=""/>
        <p:cNvGrpSpPr/>
        <p:nvPr/>
      </p:nvGrpSpPr>
      <p:grpSpPr>
        <a:xfrm>
          <a:off x="0" y="0"/>
          <a:ext cx="0" cy="0"/>
          <a:chOff x="0" y="0"/>
          <a:chExt cx="0" cy="0"/>
        </a:xfrm>
      </p:grpSpPr>
      <p:pic>
        <p:nvPicPr>
          <p:cNvPr id="4" name="Picture 3" descr="A blue diamond shaped object on a black background&#10;&#10;Description automatically generated">
            <a:extLst>
              <a:ext uri="{FF2B5EF4-FFF2-40B4-BE49-F238E27FC236}">
                <a16:creationId xmlns:a16="http://schemas.microsoft.com/office/drawing/2014/main" id="{D8DFEA79-8468-1206-EF30-27353390FC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41712" y="265815"/>
            <a:ext cx="2360428" cy="2360428"/>
          </a:xfrm>
          <a:prstGeom prst="rect">
            <a:avLst/>
          </a:prstGeom>
        </p:spPr>
      </p:pic>
      <p:pic>
        <p:nvPicPr>
          <p:cNvPr id="6" name="Picture 5" descr="A orange diamond shaped object on a black background&#10;&#10;Description automatically generated">
            <a:extLst>
              <a:ext uri="{FF2B5EF4-FFF2-40B4-BE49-F238E27FC236}">
                <a16:creationId xmlns:a16="http://schemas.microsoft.com/office/drawing/2014/main" id="{401906A7-A5A6-D915-1D57-7C373B7684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05084" y="1446029"/>
            <a:ext cx="4114800" cy="4114800"/>
          </a:xfrm>
          <a:prstGeom prst="rect">
            <a:avLst/>
          </a:prstGeom>
        </p:spPr>
      </p:pic>
      <p:sp>
        <p:nvSpPr>
          <p:cNvPr id="8" name="Picture Placeholder 7">
            <a:extLst>
              <a:ext uri="{FF2B5EF4-FFF2-40B4-BE49-F238E27FC236}">
                <a16:creationId xmlns:a16="http://schemas.microsoft.com/office/drawing/2014/main" id="{4C535AD1-5D41-874F-689E-3C6D6E758C28}"/>
              </a:ext>
            </a:extLst>
          </p:cNvPr>
          <p:cNvSpPr>
            <a:spLocks noGrp="1"/>
          </p:cNvSpPr>
          <p:nvPr>
            <p:ph type="pic" sz="quarter" idx="10"/>
          </p:nvPr>
        </p:nvSpPr>
        <p:spPr>
          <a:xfrm>
            <a:off x="838199" y="1765006"/>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9" name="Picture Placeholder 7">
            <a:extLst>
              <a:ext uri="{FF2B5EF4-FFF2-40B4-BE49-F238E27FC236}">
                <a16:creationId xmlns:a16="http://schemas.microsoft.com/office/drawing/2014/main" id="{151979C2-68A1-796F-A0A3-C464C2C0EF62}"/>
              </a:ext>
            </a:extLst>
          </p:cNvPr>
          <p:cNvSpPr>
            <a:spLocks noGrp="1"/>
          </p:cNvSpPr>
          <p:nvPr>
            <p:ph type="pic" sz="quarter" idx="11"/>
          </p:nvPr>
        </p:nvSpPr>
        <p:spPr>
          <a:xfrm>
            <a:off x="3361660" y="1765006"/>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10" name="Picture Placeholder 7">
            <a:extLst>
              <a:ext uri="{FF2B5EF4-FFF2-40B4-BE49-F238E27FC236}">
                <a16:creationId xmlns:a16="http://schemas.microsoft.com/office/drawing/2014/main" id="{F9AC8DA5-CF17-8958-2466-3510FF21AEDD}"/>
              </a:ext>
            </a:extLst>
          </p:cNvPr>
          <p:cNvSpPr>
            <a:spLocks noGrp="1"/>
          </p:cNvSpPr>
          <p:nvPr>
            <p:ph type="pic" sz="quarter" idx="12"/>
          </p:nvPr>
        </p:nvSpPr>
        <p:spPr>
          <a:xfrm>
            <a:off x="5885121" y="1765006"/>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11" name="Picture Placeholder 7">
            <a:extLst>
              <a:ext uri="{FF2B5EF4-FFF2-40B4-BE49-F238E27FC236}">
                <a16:creationId xmlns:a16="http://schemas.microsoft.com/office/drawing/2014/main" id="{54C63A01-74E7-5002-6107-7DE2654339CC}"/>
              </a:ext>
            </a:extLst>
          </p:cNvPr>
          <p:cNvSpPr>
            <a:spLocks noGrp="1"/>
          </p:cNvSpPr>
          <p:nvPr>
            <p:ph type="pic" sz="quarter" idx="13"/>
          </p:nvPr>
        </p:nvSpPr>
        <p:spPr>
          <a:xfrm>
            <a:off x="838199" y="3576085"/>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12" name="Picture Placeholder 7">
            <a:extLst>
              <a:ext uri="{FF2B5EF4-FFF2-40B4-BE49-F238E27FC236}">
                <a16:creationId xmlns:a16="http://schemas.microsoft.com/office/drawing/2014/main" id="{1BA12F01-8562-0771-ABFE-2531D3650459}"/>
              </a:ext>
            </a:extLst>
          </p:cNvPr>
          <p:cNvSpPr>
            <a:spLocks noGrp="1"/>
          </p:cNvSpPr>
          <p:nvPr>
            <p:ph type="pic" sz="quarter" idx="14"/>
          </p:nvPr>
        </p:nvSpPr>
        <p:spPr>
          <a:xfrm>
            <a:off x="3361660" y="3576085"/>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13" name="Picture Placeholder 7">
            <a:extLst>
              <a:ext uri="{FF2B5EF4-FFF2-40B4-BE49-F238E27FC236}">
                <a16:creationId xmlns:a16="http://schemas.microsoft.com/office/drawing/2014/main" id="{4CAC3A95-6196-B73A-8699-C75A7CC0B63D}"/>
              </a:ext>
            </a:extLst>
          </p:cNvPr>
          <p:cNvSpPr>
            <a:spLocks noGrp="1"/>
          </p:cNvSpPr>
          <p:nvPr>
            <p:ph type="pic" sz="quarter" idx="15"/>
          </p:nvPr>
        </p:nvSpPr>
        <p:spPr>
          <a:xfrm>
            <a:off x="5885121" y="3576085"/>
            <a:ext cx="2254250" cy="153035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14" name="Title 1">
            <a:extLst>
              <a:ext uri="{FF2B5EF4-FFF2-40B4-BE49-F238E27FC236}">
                <a16:creationId xmlns:a16="http://schemas.microsoft.com/office/drawing/2014/main" id="{0BC0003E-F6FD-167A-44E3-22EB48FB54D4}"/>
              </a:ext>
            </a:extLst>
          </p:cNvPr>
          <p:cNvSpPr>
            <a:spLocks noGrp="1"/>
          </p:cNvSpPr>
          <p:nvPr>
            <p:ph type="title" hasCustomPrompt="1"/>
          </p:nvPr>
        </p:nvSpPr>
        <p:spPr>
          <a:xfrm>
            <a:off x="838199" y="782569"/>
            <a:ext cx="5257801" cy="698362"/>
          </a:xfrm>
          <a:prstGeom prst="rect">
            <a:avLst/>
          </a:prstGeom>
        </p:spPr>
        <p:txBody>
          <a:bodyPr/>
          <a:lstStyle>
            <a:lvl1pPr>
              <a:defRPr sz="3600" b="1">
                <a:solidFill>
                  <a:srgbClr val="542785"/>
                </a:solidFill>
                <a:latin typeface="Arial" panose="020B0604020202020204" pitchFamily="34" charset="0"/>
                <a:cs typeface="Arial" panose="020B0604020202020204" pitchFamily="34" charset="0"/>
              </a:defRPr>
            </a:lvl1pPr>
          </a:lstStyle>
          <a:p>
            <a:r>
              <a:rPr lang="en-US" dirty="0"/>
              <a:t>Our social action</a:t>
            </a:r>
            <a:endParaRPr lang="en-GB" dirty="0"/>
          </a:p>
        </p:txBody>
      </p:sp>
      <p:sp>
        <p:nvSpPr>
          <p:cNvPr id="16" name="Text Placeholder 15">
            <a:extLst>
              <a:ext uri="{FF2B5EF4-FFF2-40B4-BE49-F238E27FC236}">
                <a16:creationId xmlns:a16="http://schemas.microsoft.com/office/drawing/2014/main" id="{AAB8DEEF-7C9B-BD34-34F1-15CEC6055A59}"/>
              </a:ext>
            </a:extLst>
          </p:cNvPr>
          <p:cNvSpPr>
            <a:spLocks noGrp="1"/>
          </p:cNvSpPr>
          <p:nvPr>
            <p:ph type="body" sz="quarter" idx="16" hasCustomPrompt="1"/>
          </p:nvPr>
        </p:nvSpPr>
        <p:spPr>
          <a:xfrm>
            <a:off x="838200" y="5230813"/>
            <a:ext cx="7301171" cy="500062"/>
          </a:xfrm>
          <a:prstGeom prst="rect">
            <a:avLst/>
          </a:prstGeom>
        </p:spPr>
        <p:txBody>
          <a:bodyPr/>
          <a:lstStyle>
            <a:lvl1pPr marL="0" indent="0" algn="r">
              <a:buNone/>
              <a:defRPr b="1">
                <a:solidFill>
                  <a:srgbClr val="1CBDCE"/>
                </a:solidFill>
                <a:latin typeface="Arial" panose="020B0604020202020204" pitchFamily="34" charset="0"/>
                <a:cs typeface="Arial" panose="020B0604020202020204" pitchFamily="34" charset="0"/>
              </a:defRPr>
            </a:lvl1pPr>
            <a:lvl2pPr>
              <a:defRPr b="1">
                <a:solidFill>
                  <a:srgbClr val="673A78"/>
                </a:solidFill>
              </a:defRPr>
            </a:lvl2pPr>
            <a:lvl3pPr>
              <a:defRPr b="1">
                <a:solidFill>
                  <a:srgbClr val="673A78"/>
                </a:solidFill>
              </a:defRPr>
            </a:lvl3pPr>
            <a:lvl4pPr>
              <a:defRPr b="1">
                <a:solidFill>
                  <a:srgbClr val="673A78"/>
                </a:solidFill>
              </a:defRPr>
            </a:lvl4pPr>
            <a:lvl5pPr>
              <a:defRPr b="1">
                <a:solidFill>
                  <a:srgbClr val="673A78"/>
                </a:solidFill>
              </a:defRPr>
            </a:lvl5pPr>
          </a:lstStyle>
          <a:p>
            <a:pPr lvl="0"/>
            <a:r>
              <a:rPr lang="en-GB" dirty="0"/>
              <a:t>Impact of SA, </a:t>
            </a:r>
            <a:r>
              <a:rPr lang="en-GB" dirty="0" err="1"/>
              <a:t>e.g</a:t>
            </a:r>
            <a:r>
              <a:rPr lang="en-GB" dirty="0"/>
              <a:t> £ raised</a:t>
            </a:r>
          </a:p>
        </p:txBody>
      </p:sp>
    </p:spTree>
    <p:extLst>
      <p:ext uri="{BB962C8B-B14F-4D97-AF65-F5344CB8AC3E}">
        <p14:creationId xmlns:p14="http://schemas.microsoft.com/office/powerpoint/2010/main" val="2060521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715E1F0F-705C-C06D-FA8B-3A5CCF6B445E}"/>
              </a:ext>
            </a:extLst>
          </p:cNvPr>
          <p:cNvSpPr>
            <a:spLocks noGrp="1"/>
          </p:cNvSpPr>
          <p:nvPr>
            <p:ph type="media" sz="quarter" idx="10"/>
          </p:nvPr>
        </p:nvSpPr>
        <p:spPr>
          <a:xfrm>
            <a:off x="0" y="0"/>
            <a:ext cx="12192000" cy="6858000"/>
          </a:xfrm>
          <a:prstGeom prst="rect">
            <a:avLst/>
          </a:prstGeom>
        </p:spPr>
        <p:txBody>
          <a:bodyPr/>
          <a:lstStyle/>
          <a:p>
            <a:endParaRPr lang="en-GB"/>
          </a:p>
        </p:txBody>
      </p:sp>
    </p:spTree>
    <p:extLst>
      <p:ext uri="{BB962C8B-B14F-4D97-AF65-F5344CB8AC3E}">
        <p14:creationId xmlns:p14="http://schemas.microsoft.com/office/powerpoint/2010/main" val="266682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14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596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721457-5118-4CA8-B840-D819D626A32C}"/>
              </a:ext>
            </a:extLst>
          </p:cNvPr>
          <p:cNvSpPr>
            <a:spLocks noGrp="1"/>
          </p:cNvSpPr>
          <p:nvPr>
            <p:ph type="body" sz="quarter" idx="10" hasCustomPrompt="1"/>
          </p:nvPr>
        </p:nvSpPr>
        <p:spPr>
          <a:xfrm>
            <a:off x="1193800" y="1435100"/>
            <a:ext cx="7861300" cy="3683000"/>
          </a:xfrm>
          <a:prstGeom prst="rect">
            <a:avLst/>
          </a:prstGeom>
        </p:spPr>
        <p:txBody>
          <a:bodyPr/>
          <a:lstStyle>
            <a:lvl1pPr marL="0" indent="0">
              <a:buNone/>
              <a:defRPr sz="4500" b="1">
                <a:solidFill>
                  <a:schemeClr val="bg1"/>
                </a:solidFill>
                <a:latin typeface="Arial" panose="020B0604020202020204" pitchFamily="34" charset="0"/>
                <a:cs typeface="Arial" panose="020B0604020202020204" pitchFamily="34" charset="0"/>
              </a:defRPr>
            </a:lvl1pPr>
            <a:lvl2pPr marL="0" indent="0">
              <a:buNone/>
              <a:defRPr sz="4000">
                <a:solidFill>
                  <a:srgbClr val="F47C58"/>
                </a:solidFill>
                <a:latin typeface="Arial" panose="020B0604020202020204" pitchFamily="34" charset="0"/>
                <a:cs typeface="Arial" panose="020B0604020202020204" pitchFamily="34" charset="0"/>
              </a:defRPr>
            </a:lvl2pPr>
            <a:lvl3pPr marL="0" indent="0">
              <a:buFontTx/>
              <a:buNone/>
              <a:defRPr sz="3500">
                <a:solidFill>
                  <a:schemeClr val="bg1"/>
                </a:solidFill>
                <a:latin typeface="Arial" panose="020B0604020202020204" pitchFamily="34" charset="0"/>
                <a:cs typeface="Arial" panose="020B0604020202020204" pitchFamily="34" charset="0"/>
              </a:defRPr>
            </a:lvl3pPr>
          </a:lstStyle>
          <a:p>
            <a:pPr lvl="0"/>
            <a:r>
              <a:rPr lang="en-US" dirty="0"/>
              <a:t>Main presentation title</a:t>
            </a:r>
          </a:p>
          <a:p>
            <a:pPr lvl="1"/>
            <a:r>
              <a:rPr lang="en-US" dirty="0"/>
              <a:t>Presentation subtitle</a:t>
            </a:r>
          </a:p>
          <a:p>
            <a:pPr lvl="1"/>
            <a:endParaRPr lang="en-US" dirty="0"/>
          </a:p>
          <a:p>
            <a:pPr lvl="2"/>
            <a:r>
              <a:rPr lang="en-US" dirty="0"/>
              <a:t>Date</a:t>
            </a:r>
          </a:p>
        </p:txBody>
      </p:sp>
    </p:spTree>
    <p:extLst>
      <p:ext uri="{BB962C8B-B14F-4D97-AF65-F5344CB8AC3E}">
        <p14:creationId xmlns:p14="http://schemas.microsoft.com/office/powerpoint/2010/main" val="279468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2FF8AA-F5D9-4CFD-9114-CE3BAE537E75}"/>
              </a:ext>
            </a:extLst>
          </p:cNvPr>
          <p:cNvPicPr>
            <a:picLocks noChangeAspect="1"/>
          </p:cNvPicPr>
          <p:nvPr userDrawn="1"/>
        </p:nvPicPr>
        <p:blipFill>
          <a:blip r:embed="rId2"/>
          <a:stretch>
            <a:fillRect/>
          </a:stretch>
        </p:blipFill>
        <p:spPr>
          <a:xfrm>
            <a:off x="785036" y="857060"/>
            <a:ext cx="4201923" cy="1999954"/>
          </a:xfrm>
          <a:prstGeom prst="rect">
            <a:avLst/>
          </a:prstGeom>
        </p:spPr>
      </p:pic>
      <p:pic>
        <p:nvPicPr>
          <p:cNvPr id="10" name="Picture 9">
            <a:extLst>
              <a:ext uri="{FF2B5EF4-FFF2-40B4-BE49-F238E27FC236}">
                <a16:creationId xmlns:a16="http://schemas.microsoft.com/office/drawing/2014/main" id="{E2B5365E-22C6-4C6C-9D41-3886DF6AF2BA}"/>
              </a:ext>
            </a:extLst>
          </p:cNvPr>
          <p:cNvPicPr>
            <a:picLocks noChangeAspect="1"/>
          </p:cNvPicPr>
          <p:nvPr userDrawn="1"/>
        </p:nvPicPr>
        <p:blipFill>
          <a:blip r:embed="rId3"/>
          <a:stretch>
            <a:fillRect/>
          </a:stretch>
        </p:blipFill>
        <p:spPr>
          <a:xfrm>
            <a:off x="5663040" y="290751"/>
            <a:ext cx="4534097" cy="1914095"/>
          </a:xfrm>
          <a:prstGeom prst="rect">
            <a:avLst/>
          </a:prstGeom>
        </p:spPr>
      </p:pic>
      <p:pic>
        <p:nvPicPr>
          <p:cNvPr id="7" name="Picture 6">
            <a:extLst>
              <a:ext uri="{FF2B5EF4-FFF2-40B4-BE49-F238E27FC236}">
                <a16:creationId xmlns:a16="http://schemas.microsoft.com/office/drawing/2014/main" id="{3758CFBB-2D86-43E7-8CC0-915F3FD486F3}"/>
              </a:ext>
            </a:extLst>
          </p:cNvPr>
          <p:cNvPicPr>
            <a:picLocks noChangeAspect="1"/>
          </p:cNvPicPr>
          <p:nvPr userDrawn="1"/>
        </p:nvPicPr>
        <p:blipFill>
          <a:blip r:embed="rId4"/>
          <a:stretch>
            <a:fillRect/>
          </a:stretch>
        </p:blipFill>
        <p:spPr>
          <a:xfrm>
            <a:off x="2049453" y="3173836"/>
            <a:ext cx="4196673" cy="2115396"/>
          </a:xfrm>
          <a:prstGeom prst="rect">
            <a:avLst/>
          </a:prstGeom>
        </p:spPr>
      </p:pic>
      <p:pic>
        <p:nvPicPr>
          <p:cNvPr id="8" name="Picture 7">
            <a:extLst>
              <a:ext uri="{FF2B5EF4-FFF2-40B4-BE49-F238E27FC236}">
                <a16:creationId xmlns:a16="http://schemas.microsoft.com/office/drawing/2014/main" id="{5F06C2B2-F1CF-4A7C-8CB4-9832B2280879}"/>
              </a:ext>
            </a:extLst>
          </p:cNvPr>
          <p:cNvPicPr>
            <a:picLocks noChangeAspect="1"/>
          </p:cNvPicPr>
          <p:nvPr userDrawn="1"/>
        </p:nvPicPr>
        <p:blipFill rotWithShape="1">
          <a:blip r:embed="rId5"/>
          <a:srcRect l="1509"/>
          <a:stretch/>
        </p:blipFill>
        <p:spPr>
          <a:xfrm>
            <a:off x="7205041" y="2726970"/>
            <a:ext cx="4138508" cy="1951379"/>
          </a:xfrm>
          <a:prstGeom prst="rect">
            <a:avLst/>
          </a:prstGeom>
        </p:spPr>
      </p:pic>
      <p:sp>
        <p:nvSpPr>
          <p:cNvPr id="18" name="Text Placeholder 17">
            <a:extLst>
              <a:ext uri="{FF2B5EF4-FFF2-40B4-BE49-F238E27FC236}">
                <a16:creationId xmlns:a16="http://schemas.microsoft.com/office/drawing/2014/main" id="{1C7D4ED4-E2D0-42BC-B8C0-009EC2E3F5C3}"/>
              </a:ext>
            </a:extLst>
          </p:cNvPr>
          <p:cNvSpPr>
            <a:spLocks noGrp="1"/>
          </p:cNvSpPr>
          <p:nvPr>
            <p:ph type="body" sz="quarter" idx="10" hasCustomPrompt="1"/>
          </p:nvPr>
        </p:nvSpPr>
        <p:spPr>
          <a:xfrm>
            <a:off x="1296116" y="1663654"/>
            <a:ext cx="3179762" cy="817563"/>
          </a:xfrm>
          <a:prstGeom prst="rect">
            <a:avLst/>
          </a:prstGeom>
        </p:spPr>
        <p:txBody>
          <a:bodyPr/>
          <a:lstStyle>
            <a:lvl1pPr marL="0" indent="0" algn="ctr">
              <a:buNone/>
              <a:defRPr sz="2200">
                <a:solidFill>
                  <a:srgbClr val="542785"/>
                </a:solidFill>
                <a:latin typeface="Arial" panose="020B0604020202020204" pitchFamily="34" charset="0"/>
                <a:cs typeface="Arial" panose="020B0604020202020204" pitchFamily="34" charset="0"/>
              </a:defRPr>
            </a:lvl1pPr>
            <a:lvl2pPr marL="457200" indent="0">
              <a:buNone/>
              <a:defRPr/>
            </a:lvl2pPr>
          </a:lstStyle>
          <a:p>
            <a:pPr lvl="0"/>
            <a:r>
              <a:rPr lang="en-US"/>
              <a:t>Click to edit Master text levels</a:t>
            </a:r>
            <a:endParaRPr lang="en-GB"/>
          </a:p>
        </p:txBody>
      </p:sp>
      <p:sp>
        <p:nvSpPr>
          <p:cNvPr id="20" name="Text Placeholder 19">
            <a:extLst>
              <a:ext uri="{FF2B5EF4-FFF2-40B4-BE49-F238E27FC236}">
                <a16:creationId xmlns:a16="http://schemas.microsoft.com/office/drawing/2014/main" id="{B4F5C52B-A647-445C-A71B-33AA432656AF}"/>
              </a:ext>
            </a:extLst>
          </p:cNvPr>
          <p:cNvSpPr>
            <a:spLocks noGrp="1"/>
          </p:cNvSpPr>
          <p:nvPr>
            <p:ph type="body" sz="quarter" idx="11"/>
          </p:nvPr>
        </p:nvSpPr>
        <p:spPr>
          <a:xfrm>
            <a:off x="6450450" y="796154"/>
            <a:ext cx="3235325" cy="903288"/>
          </a:xfrm>
          <a:prstGeom prst="rect">
            <a:avLst/>
          </a:prstGeom>
        </p:spPr>
        <p:txBody>
          <a:bodyPr/>
          <a:lstStyle>
            <a:lvl1pPr marL="0" indent="0" algn="ctr">
              <a:buNone/>
              <a:defRPr sz="2200">
                <a:solidFill>
                  <a:srgbClr val="F47C58"/>
                </a:solidFill>
                <a:latin typeface="Arial" panose="020B0604020202020204" pitchFamily="34" charset="0"/>
                <a:cs typeface="Arial" panose="020B0604020202020204" pitchFamily="34" charset="0"/>
              </a:defRPr>
            </a:lvl1pPr>
            <a:lvl2pPr marL="457200" indent="0">
              <a:buNone/>
              <a:defRPr/>
            </a:lvl2pPr>
          </a:lstStyle>
          <a:p>
            <a:pPr lvl="0"/>
            <a:r>
              <a:rPr lang="en-US"/>
              <a:t>Click to edit Master text styles</a:t>
            </a:r>
          </a:p>
        </p:txBody>
      </p:sp>
      <p:sp>
        <p:nvSpPr>
          <p:cNvPr id="22" name="Text Placeholder 21">
            <a:extLst>
              <a:ext uri="{FF2B5EF4-FFF2-40B4-BE49-F238E27FC236}">
                <a16:creationId xmlns:a16="http://schemas.microsoft.com/office/drawing/2014/main" id="{422DFBEB-D261-4889-9BA1-04A32BF0F6B8}"/>
              </a:ext>
            </a:extLst>
          </p:cNvPr>
          <p:cNvSpPr>
            <a:spLocks noGrp="1"/>
          </p:cNvSpPr>
          <p:nvPr>
            <p:ph type="body" sz="quarter" idx="12"/>
          </p:nvPr>
        </p:nvSpPr>
        <p:spPr>
          <a:xfrm>
            <a:off x="2325009" y="4140745"/>
            <a:ext cx="3438525" cy="826268"/>
          </a:xfrm>
          <a:prstGeom prst="rect">
            <a:avLst/>
          </a:prstGeom>
        </p:spPr>
        <p:txBody>
          <a:bodyPr/>
          <a:lstStyle>
            <a:lvl1pPr marL="0" indent="0" algn="ctr">
              <a:buNone/>
              <a:defRPr sz="2200">
                <a:solidFill>
                  <a:srgbClr val="1CBDCE"/>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4" name="Text Placeholder 23">
            <a:extLst>
              <a:ext uri="{FF2B5EF4-FFF2-40B4-BE49-F238E27FC236}">
                <a16:creationId xmlns:a16="http://schemas.microsoft.com/office/drawing/2014/main" id="{F40BA2B3-179E-4B7B-A361-949BA6AF5D85}"/>
              </a:ext>
            </a:extLst>
          </p:cNvPr>
          <p:cNvSpPr>
            <a:spLocks noGrp="1"/>
          </p:cNvSpPr>
          <p:nvPr>
            <p:ph type="body" sz="quarter" idx="13"/>
          </p:nvPr>
        </p:nvSpPr>
        <p:spPr>
          <a:xfrm>
            <a:off x="7535864" y="3113451"/>
            <a:ext cx="3235325" cy="822325"/>
          </a:xfrm>
          <a:prstGeom prst="rect">
            <a:avLst/>
          </a:prstGeom>
        </p:spPr>
        <p:txBody>
          <a:bodyPr/>
          <a:lstStyle>
            <a:lvl1pPr marL="0" indent="0" algn="ctr">
              <a:buNone/>
              <a:defRPr sz="2200">
                <a:solidFill>
                  <a:srgbClr val="542785"/>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0DDA98C0-0071-75EE-2A30-8461D59906ED}"/>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3939589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DA3746B8-0FEC-4D4B-9FD4-696213D8B7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852"/>
          <a:stretch/>
        </p:blipFill>
        <p:spPr>
          <a:xfrm>
            <a:off x="0" y="0"/>
            <a:ext cx="12192000" cy="5840587"/>
          </a:xfrm>
          <a:prstGeom prst="rect">
            <a:avLst/>
          </a:prstGeom>
        </p:spPr>
      </p:pic>
      <p:sp>
        <p:nvSpPr>
          <p:cNvPr id="10" name="Text Placeholder 9">
            <a:extLst>
              <a:ext uri="{FF2B5EF4-FFF2-40B4-BE49-F238E27FC236}">
                <a16:creationId xmlns:a16="http://schemas.microsoft.com/office/drawing/2014/main" id="{69E96BD3-746C-44D4-A4E8-6B7CD34F6362}"/>
              </a:ext>
            </a:extLst>
          </p:cNvPr>
          <p:cNvSpPr>
            <a:spLocks noGrp="1"/>
          </p:cNvSpPr>
          <p:nvPr>
            <p:ph type="body" sz="quarter" idx="10"/>
          </p:nvPr>
        </p:nvSpPr>
        <p:spPr>
          <a:xfrm>
            <a:off x="439947" y="785004"/>
            <a:ext cx="8315863" cy="4114021"/>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3"/>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C7023C21-E2D2-92B2-E373-53B4D302BF76}"/>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3441396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DA3746B8-0FEC-4D4B-9FD4-696213D8B7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852"/>
          <a:stretch/>
        </p:blipFill>
        <p:spPr>
          <a:xfrm>
            <a:off x="0" y="0"/>
            <a:ext cx="12192000" cy="5840587"/>
          </a:xfrm>
          <a:prstGeom prst="rect">
            <a:avLst/>
          </a:prstGeom>
        </p:spPr>
      </p:pic>
      <p:sp>
        <p:nvSpPr>
          <p:cNvPr id="10" name="Text Placeholder 9">
            <a:extLst>
              <a:ext uri="{FF2B5EF4-FFF2-40B4-BE49-F238E27FC236}">
                <a16:creationId xmlns:a16="http://schemas.microsoft.com/office/drawing/2014/main" id="{69E96BD3-746C-44D4-A4E8-6B7CD34F6362}"/>
              </a:ext>
            </a:extLst>
          </p:cNvPr>
          <p:cNvSpPr>
            <a:spLocks noGrp="1"/>
          </p:cNvSpPr>
          <p:nvPr>
            <p:ph type="body" sz="quarter" idx="10"/>
          </p:nvPr>
        </p:nvSpPr>
        <p:spPr>
          <a:xfrm>
            <a:off x="439948" y="785004"/>
            <a:ext cx="7069805" cy="4114021"/>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3"/>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C7023C21-E2D2-92B2-E373-53B4D302BF76}"/>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grpSp>
        <p:nvGrpSpPr>
          <p:cNvPr id="3" name="Group 2">
            <a:extLst>
              <a:ext uri="{FF2B5EF4-FFF2-40B4-BE49-F238E27FC236}">
                <a16:creationId xmlns:a16="http://schemas.microsoft.com/office/drawing/2014/main" id="{1255E440-96C1-638D-A3A6-6410814FD98F}"/>
              </a:ext>
            </a:extLst>
          </p:cNvPr>
          <p:cNvGrpSpPr/>
          <p:nvPr userDrawn="1"/>
        </p:nvGrpSpPr>
        <p:grpSpPr>
          <a:xfrm>
            <a:off x="7792409" y="1802921"/>
            <a:ext cx="4431490" cy="4044985"/>
            <a:chOff x="7792409" y="1802921"/>
            <a:chExt cx="4431490" cy="4044985"/>
          </a:xfrm>
        </p:grpSpPr>
        <p:pic>
          <p:nvPicPr>
            <p:cNvPr id="4" name="Picture 3" descr="A person speaking into a microphone&#10;&#10;Description automatically generated with medium confidence">
              <a:extLst>
                <a:ext uri="{FF2B5EF4-FFF2-40B4-BE49-F238E27FC236}">
                  <a16:creationId xmlns:a16="http://schemas.microsoft.com/office/drawing/2014/main" id="{73CE3A4F-627D-17E5-ACB3-9CDEC7B4887D}"/>
                </a:ext>
              </a:extLst>
            </p:cNvPr>
            <p:cNvPicPr>
              <a:picLocks noChangeAspect="1"/>
            </p:cNvPicPr>
            <p:nvPr/>
          </p:nvPicPr>
          <p:blipFill rotWithShape="1">
            <a:blip r:embed="rId4">
              <a:extLst>
                <a:ext uri="{28A0092B-C50C-407E-A947-70E740481C1C}">
                  <a14:useLocalDpi xmlns:a14="http://schemas.microsoft.com/office/drawing/2010/main" val="0"/>
                </a:ext>
              </a:extLst>
            </a:blip>
            <a:srcRect t="29147"/>
            <a:stretch/>
          </p:blipFill>
          <p:spPr>
            <a:xfrm>
              <a:off x="7792409" y="2190827"/>
              <a:ext cx="3648702" cy="3657079"/>
            </a:xfrm>
            <a:prstGeom prst="rect">
              <a:avLst/>
            </a:prstGeom>
          </p:spPr>
        </p:pic>
        <p:pic>
          <p:nvPicPr>
            <p:cNvPr id="5" name="Picture 4">
              <a:extLst>
                <a:ext uri="{FF2B5EF4-FFF2-40B4-BE49-F238E27FC236}">
                  <a16:creationId xmlns:a16="http://schemas.microsoft.com/office/drawing/2014/main" id="{C47ACCD4-34A5-FA83-07B1-0E2F7FE51A2A}"/>
                </a:ext>
              </a:extLst>
            </p:cNvPr>
            <p:cNvPicPr/>
            <p:nvPr/>
          </p:nvPicPr>
          <p:blipFill>
            <a:blip r:embed="rId5"/>
            <a:stretch>
              <a:fillRect/>
            </a:stretch>
          </p:blipFill>
          <p:spPr>
            <a:xfrm>
              <a:off x="10270332" y="1802921"/>
              <a:ext cx="1953567" cy="1206093"/>
            </a:xfrm>
            <a:prstGeom prst="rect">
              <a:avLst/>
            </a:prstGeom>
          </p:spPr>
        </p:pic>
      </p:grpSp>
    </p:spTree>
    <p:extLst>
      <p:ext uri="{BB962C8B-B14F-4D97-AF65-F5344CB8AC3E}">
        <p14:creationId xmlns:p14="http://schemas.microsoft.com/office/powerpoint/2010/main" val="273513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DA3746B8-0FEC-4D4B-9FD4-696213D8B7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852"/>
          <a:stretch/>
        </p:blipFill>
        <p:spPr>
          <a:xfrm>
            <a:off x="0" y="0"/>
            <a:ext cx="12192000" cy="5840587"/>
          </a:xfrm>
          <a:prstGeom prst="rect">
            <a:avLst/>
          </a:prstGeom>
        </p:spPr>
      </p:pic>
      <p:sp>
        <p:nvSpPr>
          <p:cNvPr id="10" name="Text Placeholder 9">
            <a:extLst>
              <a:ext uri="{FF2B5EF4-FFF2-40B4-BE49-F238E27FC236}">
                <a16:creationId xmlns:a16="http://schemas.microsoft.com/office/drawing/2014/main" id="{69E96BD3-746C-44D4-A4E8-6B7CD34F6362}"/>
              </a:ext>
            </a:extLst>
          </p:cNvPr>
          <p:cNvSpPr>
            <a:spLocks noGrp="1"/>
          </p:cNvSpPr>
          <p:nvPr>
            <p:ph type="body" sz="quarter" idx="10"/>
          </p:nvPr>
        </p:nvSpPr>
        <p:spPr>
          <a:xfrm>
            <a:off x="439948" y="785004"/>
            <a:ext cx="7818835" cy="4114021"/>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3"/>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C7023C21-E2D2-92B2-E373-53B4D302BF76}"/>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pic>
        <p:nvPicPr>
          <p:cNvPr id="9" name="Picture 8">
            <a:extLst>
              <a:ext uri="{FF2B5EF4-FFF2-40B4-BE49-F238E27FC236}">
                <a16:creationId xmlns:a16="http://schemas.microsoft.com/office/drawing/2014/main" id="{F957D842-1B5C-18F8-D870-F3B22AEEA816}"/>
              </a:ext>
            </a:extLst>
          </p:cNvPr>
          <p:cNvPicPr/>
          <p:nvPr/>
        </p:nvPicPr>
        <p:blipFill>
          <a:blip r:embed="rId4"/>
          <a:stretch>
            <a:fillRect/>
          </a:stretch>
        </p:blipFill>
        <p:spPr>
          <a:xfrm>
            <a:off x="10270332" y="1802921"/>
            <a:ext cx="1953567" cy="1206093"/>
          </a:xfrm>
          <a:prstGeom prst="rect">
            <a:avLst/>
          </a:prstGeom>
        </p:spPr>
      </p:pic>
      <p:pic>
        <p:nvPicPr>
          <p:cNvPr id="11" name="Picture 10" descr="A group of people talking&#10;&#10;Description automatically generated with low confidence">
            <a:extLst>
              <a:ext uri="{FF2B5EF4-FFF2-40B4-BE49-F238E27FC236}">
                <a16:creationId xmlns:a16="http://schemas.microsoft.com/office/drawing/2014/main" id="{CF34049A-1B9A-16F1-7588-FF27EB1D78A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9302"/>
          <a:stretch/>
        </p:blipFill>
        <p:spPr>
          <a:xfrm>
            <a:off x="8665535" y="3082676"/>
            <a:ext cx="2775577" cy="2775863"/>
          </a:xfrm>
          <a:prstGeom prst="rect">
            <a:avLst/>
          </a:prstGeom>
        </p:spPr>
      </p:pic>
    </p:spTree>
    <p:extLst>
      <p:ext uri="{BB962C8B-B14F-4D97-AF65-F5344CB8AC3E}">
        <p14:creationId xmlns:p14="http://schemas.microsoft.com/office/powerpoint/2010/main" val="2846603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CB550F-46EC-46CF-82E4-F3C976E10B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023"/>
          <a:stretch/>
        </p:blipFill>
        <p:spPr>
          <a:xfrm>
            <a:off x="0" y="-673"/>
            <a:ext cx="12190808" cy="5828267"/>
          </a:xfrm>
          <a:prstGeom prst="rect">
            <a:avLst/>
          </a:prstGeom>
        </p:spPr>
      </p:pic>
      <p:sp>
        <p:nvSpPr>
          <p:cNvPr id="10" name="Text Placeholder 9">
            <a:extLst>
              <a:ext uri="{FF2B5EF4-FFF2-40B4-BE49-F238E27FC236}">
                <a16:creationId xmlns:a16="http://schemas.microsoft.com/office/drawing/2014/main" id="{B2B364FD-4797-4E31-B0C9-35D9F9BA4302}"/>
              </a:ext>
            </a:extLst>
          </p:cNvPr>
          <p:cNvSpPr>
            <a:spLocks noGrp="1"/>
          </p:cNvSpPr>
          <p:nvPr>
            <p:ph type="body" sz="quarter" idx="10"/>
          </p:nvPr>
        </p:nvSpPr>
        <p:spPr>
          <a:xfrm>
            <a:off x="388189" y="750498"/>
            <a:ext cx="8031191" cy="4494362"/>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3"/>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83CF7856-D9E6-F0D0-296C-62EE6FDAB29F}"/>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4111738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CB550F-46EC-46CF-82E4-F3C976E10B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023"/>
          <a:stretch/>
        </p:blipFill>
        <p:spPr>
          <a:xfrm>
            <a:off x="0" y="-673"/>
            <a:ext cx="12190808" cy="5828267"/>
          </a:xfrm>
          <a:prstGeom prst="rect">
            <a:avLst/>
          </a:prstGeom>
        </p:spPr>
      </p:pic>
      <p:sp>
        <p:nvSpPr>
          <p:cNvPr id="10" name="Text Placeholder 9">
            <a:extLst>
              <a:ext uri="{FF2B5EF4-FFF2-40B4-BE49-F238E27FC236}">
                <a16:creationId xmlns:a16="http://schemas.microsoft.com/office/drawing/2014/main" id="{B2B364FD-4797-4E31-B0C9-35D9F9BA4302}"/>
              </a:ext>
            </a:extLst>
          </p:cNvPr>
          <p:cNvSpPr>
            <a:spLocks noGrp="1"/>
          </p:cNvSpPr>
          <p:nvPr>
            <p:ph type="body" sz="quarter" idx="10"/>
          </p:nvPr>
        </p:nvSpPr>
        <p:spPr>
          <a:xfrm>
            <a:off x="388189" y="750498"/>
            <a:ext cx="8031191" cy="4494362"/>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3"/>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83CF7856-D9E6-F0D0-296C-62EE6FDAB29F}"/>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pic>
        <p:nvPicPr>
          <p:cNvPr id="3" name="Picture 2" descr="Graphical user interface&#10;&#10;Description automatically generated">
            <a:extLst>
              <a:ext uri="{FF2B5EF4-FFF2-40B4-BE49-F238E27FC236}">
                <a16:creationId xmlns:a16="http://schemas.microsoft.com/office/drawing/2014/main" id="{AEF9FEC3-28C9-564D-C650-0D317B518BC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9457"/>
          <a:stretch/>
        </p:blipFill>
        <p:spPr>
          <a:xfrm>
            <a:off x="9268921" y="3049"/>
            <a:ext cx="2735238" cy="2729520"/>
          </a:xfrm>
          <a:prstGeom prst="rect">
            <a:avLst/>
          </a:prstGeom>
        </p:spPr>
      </p:pic>
    </p:spTree>
    <p:extLst>
      <p:ext uri="{BB962C8B-B14F-4D97-AF65-F5344CB8AC3E}">
        <p14:creationId xmlns:p14="http://schemas.microsoft.com/office/powerpoint/2010/main" val="728838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2B364FD-4797-4E31-B0C9-35D9F9BA4302}"/>
              </a:ext>
            </a:extLst>
          </p:cNvPr>
          <p:cNvSpPr>
            <a:spLocks noGrp="1"/>
          </p:cNvSpPr>
          <p:nvPr>
            <p:ph type="body" sz="quarter" idx="10"/>
          </p:nvPr>
        </p:nvSpPr>
        <p:spPr>
          <a:xfrm>
            <a:off x="388189" y="750498"/>
            <a:ext cx="8031191" cy="4494362"/>
          </a:xfrm>
          <a:prstGeom prst="rect">
            <a:avLst/>
          </a:prstGeom>
        </p:spPr>
        <p:txBody>
          <a:bodyPr/>
          <a:lstStyle>
            <a:lvl1pPr marL="0" indent="0">
              <a:buNone/>
              <a:defRPr sz="3000" b="1">
                <a:solidFill>
                  <a:srgbClr val="542785"/>
                </a:solidFill>
                <a:latin typeface="Arial" panose="020B0604020202020204" pitchFamily="34" charset="0"/>
                <a:cs typeface="Arial" panose="020B0604020202020204" pitchFamily="34" charset="0"/>
              </a:defRPr>
            </a:lvl1pPr>
            <a:lvl2pPr marL="0" indent="0">
              <a:buNone/>
              <a:defRPr sz="3000">
                <a:solidFill>
                  <a:srgbClr val="542785"/>
                </a:solidFill>
                <a:latin typeface="Arial" panose="020B0604020202020204" pitchFamily="34" charset="0"/>
                <a:cs typeface="Arial" panose="020B0604020202020204" pitchFamily="34" charset="0"/>
              </a:defRPr>
            </a:lvl2pPr>
            <a:lvl3pPr marL="0" indent="-360000">
              <a:buFontTx/>
              <a:buBlip>
                <a:blip r:embed="rId2"/>
              </a:buBlip>
              <a:defRPr sz="3000">
                <a:solidFill>
                  <a:srgbClr val="542785"/>
                </a:solidFill>
                <a:latin typeface="Arial" panose="020B0604020202020204" pitchFamily="34" charset="0"/>
                <a:cs typeface="Arial" panose="020B0604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E8A5D69E-4BD1-A98E-DE1A-4D76EEE60BD2}"/>
              </a:ext>
            </a:extLst>
          </p:cNvPr>
          <p:cNvSpPr>
            <a:spLocks noGrp="1"/>
          </p:cNvSpPr>
          <p:nvPr>
            <p:ph type="body" sz="quarter" idx="14" hasCustomPrompt="1"/>
          </p:nvPr>
        </p:nvSpPr>
        <p:spPr>
          <a:xfrm>
            <a:off x="3354159" y="6089751"/>
            <a:ext cx="6040007" cy="477498"/>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Slide title</a:t>
            </a:r>
          </a:p>
        </p:txBody>
      </p:sp>
    </p:spTree>
    <p:extLst>
      <p:ext uri="{BB962C8B-B14F-4D97-AF65-F5344CB8AC3E}">
        <p14:creationId xmlns:p14="http://schemas.microsoft.com/office/powerpoint/2010/main" val="31730820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theme" Target="../theme/theme4.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theme" Target="../theme/theme5.xml"/><Relationship Id="rId1" Type="http://schemas.openxmlformats.org/officeDocument/2006/relationships/slideLayout" Target="../slideLayouts/slideLayout19.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close up of a sign&#10;&#10;Description automatically generated">
            <a:extLst>
              <a:ext uri="{FF2B5EF4-FFF2-40B4-BE49-F238E27FC236}">
                <a16:creationId xmlns:a16="http://schemas.microsoft.com/office/drawing/2014/main" id="{22B873EF-1EE1-45F9-AD37-8A47A7D02A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4" y="0"/>
            <a:ext cx="12189612" cy="6858000"/>
          </a:xfrm>
          <a:prstGeom prst="rect">
            <a:avLst/>
          </a:prstGeom>
        </p:spPr>
      </p:pic>
    </p:spTree>
    <p:extLst>
      <p:ext uri="{BB962C8B-B14F-4D97-AF65-F5344CB8AC3E}">
        <p14:creationId xmlns:p14="http://schemas.microsoft.com/office/powerpoint/2010/main" val="164503381"/>
      </p:ext>
    </p:extLst>
  </p:cSld>
  <p:clrMap bg1="lt1" tx1="dk1" bg2="lt2" tx2="dk2" accent1="accent1" accent2="accent2" accent3="accent3" accent4="accent4" accent5="accent5" accent6="accent6" hlink="hlink" folHlink="folHlink"/>
  <p:sldLayoutIdLst>
    <p:sldLayoutId id="2147483684" r:id="rId1"/>
    <p:sldLayoutId id="214748366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64AF89-A2EE-4A9B-834D-6C8669D42EC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5847376"/>
            <a:ext cx="12192000" cy="1010624"/>
          </a:xfrm>
          <a:prstGeom prst="rect">
            <a:avLst/>
          </a:prstGeom>
        </p:spPr>
      </p:pic>
    </p:spTree>
    <p:extLst>
      <p:ext uri="{BB962C8B-B14F-4D97-AF65-F5344CB8AC3E}">
        <p14:creationId xmlns:p14="http://schemas.microsoft.com/office/powerpoint/2010/main" val="2863701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2" r:id="rId3"/>
    <p:sldLayoutId id="2147483683" r:id="rId4"/>
    <p:sldLayoutId id="2147483652" r:id="rId5"/>
    <p:sldLayoutId id="2147483681" r:id="rId6"/>
    <p:sldLayoutId id="2147483678" r:id="rId7"/>
    <p:sldLayoutId id="2147483651" r:id="rId8"/>
    <p:sldLayoutId id="2147483679" r:id="rId9"/>
    <p:sldLayoutId id="2147483677" r:id="rId10"/>
    <p:sldLayoutId id="2147483685" r:id="rId11"/>
    <p:sldLayoutId id="2147483686" r:id="rId12"/>
    <p:sldLayoutId id="2147483687" r:id="rId13"/>
    <p:sldLayoutId id="214748368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04196"/>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1CBDCE"/>
        </a:solidFill>
        <a:effectLst/>
      </p:bgPr>
    </p:bg>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E947D678-D60B-4507-9DFD-D68D3ECF88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4" y="0"/>
            <a:ext cx="12189612" cy="6858000"/>
          </a:xfrm>
          <a:prstGeom prst="rect">
            <a:avLst/>
          </a:prstGeom>
        </p:spPr>
      </p:pic>
      <p:pic>
        <p:nvPicPr>
          <p:cNvPr id="14" name="Picture 13">
            <a:extLst>
              <a:ext uri="{FF2B5EF4-FFF2-40B4-BE49-F238E27FC236}">
                <a16:creationId xmlns:a16="http://schemas.microsoft.com/office/drawing/2014/main" id="{C07312A9-890A-43DA-8FF1-E78CB2EA08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861024"/>
            <a:ext cx="12192000" cy="1010624"/>
          </a:xfrm>
          <a:prstGeom prst="rect">
            <a:avLst/>
          </a:prstGeom>
        </p:spPr>
      </p:pic>
      <p:pic>
        <p:nvPicPr>
          <p:cNvPr id="16" name="Picture 15" descr="A close up of a logo&#10;&#10;Description automatically generated">
            <a:extLst>
              <a:ext uri="{FF2B5EF4-FFF2-40B4-BE49-F238E27FC236}">
                <a16:creationId xmlns:a16="http://schemas.microsoft.com/office/drawing/2014/main" id="{7613D7ED-C22B-48CB-BDAF-2AB9ECED9B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94" y="5861024"/>
            <a:ext cx="12192000" cy="1010624"/>
          </a:xfrm>
          <a:prstGeom prst="rect">
            <a:avLst/>
          </a:prstGeom>
        </p:spPr>
      </p:pic>
      <p:sp>
        <p:nvSpPr>
          <p:cNvPr id="18" name="TextBox 17">
            <a:extLst>
              <a:ext uri="{FF2B5EF4-FFF2-40B4-BE49-F238E27FC236}">
                <a16:creationId xmlns:a16="http://schemas.microsoft.com/office/drawing/2014/main" id="{F5BF3B07-1236-40EE-B665-A803C3410F8B}"/>
              </a:ext>
            </a:extLst>
          </p:cNvPr>
          <p:cNvSpPr txBox="1"/>
          <p:nvPr userDrawn="1"/>
        </p:nvSpPr>
        <p:spPr>
          <a:xfrm>
            <a:off x="1132944" y="1637851"/>
            <a:ext cx="6919415" cy="861774"/>
          </a:xfrm>
          <a:prstGeom prst="rect">
            <a:avLst/>
          </a:prstGeom>
          <a:noFill/>
        </p:spPr>
        <p:txBody>
          <a:bodyPr wrap="square" rtlCol="0">
            <a:spAutoFit/>
          </a:bodyPr>
          <a:lstStyle/>
          <a:p>
            <a:r>
              <a:rPr lang="en-GB" sz="5000" b="1" dirty="0">
                <a:solidFill>
                  <a:schemeClr val="bg1"/>
                </a:solidFill>
                <a:latin typeface="Arial" panose="020B0604020202020204" pitchFamily="34" charset="0"/>
                <a:cs typeface="Arial" panose="020B0604020202020204" pitchFamily="34" charset="0"/>
              </a:rPr>
              <a:t>Any questions?</a:t>
            </a:r>
          </a:p>
        </p:txBody>
      </p:sp>
      <p:sp>
        <p:nvSpPr>
          <p:cNvPr id="19" name="TextBox 18">
            <a:extLst>
              <a:ext uri="{FF2B5EF4-FFF2-40B4-BE49-F238E27FC236}">
                <a16:creationId xmlns:a16="http://schemas.microsoft.com/office/drawing/2014/main" id="{09610C53-E4B3-4CD8-8336-75EFEE2991FB}"/>
              </a:ext>
            </a:extLst>
          </p:cNvPr>
          <p:cNvSpPr txBox="1"/>
          <p:nvPr userDrawn="1"/>
        </p:nvSpPr>
        <p:spPr>
          <a:xfrm>
            <a:off x="1132944" y="3859743"/>
            <a:ext cx="5088576" cy="553998"/>
          </a:xfrm>
          <a:prstGeom prst="rect">
            <a:avLst/>
          </a:prstGeom>
          <a:noFill/>
        </p:spPr>
        <p:txBody>
          <a:bodyPr wrap="square" rtlCol="0">
            <a:spAutoFit/>
          </a:bodyPr>
          <a:lstStyle/>
          <a:p>
            <a:r>
              <a:rPr lang="en-GB" sz="3000" b="1">
                <a:solidFill>
                  <a:srgbClr val="542785"/>
                </a:solidFill>
                <a:latin typeface="Arial" panose="020B0604020202020204" pitchFamily="34" charset="0"/>
                <a:cs typeface="Arial" panose="020B0604020202020204" pitchFamily="34" charset="0"/>
              </a:rPr>
              <a:t>Share your journey with us</a:t>
            </a:r>
          </a:p>
        </p:txBody>
      </p:sp>
      <p:pic>
        <p:nvPicPr>
          <p:cNvPr id="20" name="Picture 19">
            <a:extLst>
              <a:ext uri="{FF2B5EF4-FFF2-40B4-BE49-F238E27FC236}">
                <a16:creationId xmlns:a16="http://schemas.microsoft.com/office/drawing/2014/main" id="{B8C2B072-E884-44E1-A79B-FC0956D07804}"/>
              </a:ext>
            </a:extLst>
          </p:cNvPr>
          <p:cNvPicPr>
            <a:picLocks noChangeAspect="1"/>
          </p:cNvPicPr>
          <p:nvPr userDrawn="1"/>
        </p:nvPicPr>
        <p:blipFill>
          <a:blip r:embed="rId6"/>
          <a:stretch>
            <a:fillRect/>
          </a:stretch>
        </p:blipFill>
        <p:spPr>
          <a:xfrm>
            <a:off x="5161858" y="4477936"/>
            <a:ext cx="4597788" cy="441623"/>
          </a:xfrm>
          <a:prstGeom prst="rect">
            <a:avLst/>
          </a:prstGeom>
        </p:spPr>
      </p:pic>
      <p:pic>
        <p:nvPicPr>
          <p:cNvPr id="21" name="Picture 20">
            <a:extLst>
              <a:ext uri="{FF2B5EF4-FFF2-40B4-BE49-F238E27FC236}">
                <a16:creationId xmlns:a16="http://schemas.microsoft.com/office/drawing/2014/main" id="{E335B8D1-807C-4DE0-BBEC-93338E1C3D17}"/>
              </a:ext>
            </a:extLst>
          </p:cNvPr>
          <p:cNvPicPr>
            <a:picLocks noChangeAspect="1"/>
          </p:cNvPicPr>
          <p:nvPr userDrawn="1"/>
        </p:nvPicPr>
        <p:blipFill>
          <a:blip r:embed="rId7"/>
          <a:stretch>
            <a:fillRect/>
          </a:stretch>
        </p:blipFill>
        <p:spPr>
          <a:xfrm>
            <a:off x="5185922" y="4983754"/>
            <a:ext cx="4597788" cy="449295"/>
          </a:xfrm>
          <a:prstGeom prst="rect">
            <a:avLst/>
          </a:prstGeom>
        </p:spPr>
      </p:pic>
      <p:pic>
        <p:nvPicPr>
          <p:cNvPr id="24" name="Picture 23">
            <a:extLst>
              <a:ext uri="{FF2B5EF4-FFF2-40B4-BE49-F238E27FC236}">
                <a16:creationId xmlns:a16="http://schemas.microsoft.com/office/drawing/2014/main" id="{7789C583-BAAA-4899-A2BC-92C07A7A024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15034" r="21364" b="1082"/>
          <a:stretch/>
        </p:blipFill>
        <p:spPr>
          <a:xfrm>
            <a:off x="450760" y="5838751"/>
            <a:ext cx="873188" cy="1037842"/>
          </a:xfrm>
          <a:prstGeom prst="rect">
            <a:avLst/>
          </a:prstGeom>
        </p:spPr>
      </p:pic>
    </p:spTree>
    <p:extLst>
      <p:ext uri="{BB962C8B-B14F-4D97-AF65-F5344CB8AC3E}">
        <p14:creationId xmlns:p14="http://schemas.microsoft.com/office/powerpoint/2010/main" val="829537372"/>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CBDCE"/>
        </a:solidFill>
        <a:effectLst/>
      </p:bgPr>
    </p:bg>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E947D678-D60B-4507-9DFD-D68D3ECF88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4" y="0"/>
            <a:ext cx="12189612" cy="6858000"/>
          </a:xfrm>
          <a:prstGeom prst="rect">
            <a:avLst/>
          </a:prstGeom>
        </p:spPr>
      </p:pic>
      <p:pic>
        <p:nvPicPr>
          <p:cNvPr id="14" name="Picture 13">
            <a:extLst>
              <a:ext uri="{FF2B5EF4-FFF2-40B4-BE49-F238E27FC236}">
                <a16:creationId xmlns:a16="http://schemas.microsoft.com/office/drawing/2014/main" id="{C07312A9-890A-43DA-8FF1-E78CB2EA08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861024"/>
            <a:ext cx="12192000" cy="1010624"/>
          </a:xfrm>
          <a:prstGeom prst="rect">
            <a:avLst/>
          </a:prstGeom>
        </p:spPr>
      </p:pic>
      <p:pic>
        <p:nvPicPr>
          <p:cNvPr id="16" name="Picture 15" descr="A close up of a logo&#10;&#10;Description automatically generated">
            <a:extLst>
              <a:ext uri="{FF2B5EF4-FFF2-40B4-BE49-F238E27FC236}">
                <a16:creationId xmlns:a16="http://schemas.microsoft.com/office/drawing/2014/main" id="{7613D7ED-C22B-48CB-BDAF-2AB9ECED9B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94" y="5861024"/>
            <a:ext cx="12192000" cy="1010624"/>
          </a:xfrm>
          <a:prstGeom prst="rect">
            <a:avLst/>
          </a:prstGeom>
        </p:spPr>
      </p:pic>
      <p:sp>
        <p:nvSpPr>
          <p:cNvPr id="18" name="TextBox 17">
            <a:extLst>
              <a:ext uri="{FF2B5EF4-FFF2-40B4-BE49-F238E27FC236}">
                <a16:creationId xmlns:a16="http://schemas.microsoft.com/office/drawing/2014/main" id="{F5BF3B07-1236-40EE-B665-A803C3410F8B}"/>
              </a:ext>
            </a:extLst>
          </p:cNvPr>
          <p:cNvSpPr txBox="1"/>
          <p:nvPr userDrawn="1"/>
        </p:nvSpPr>
        <p:spPr>
          <a:xfrm>
            <a:off x="1132944" y="2353095"/>
            <a:ext cx="8626702" cy="861774"/>
          </a:xfrm>
          <a:prstGeom prst="rect">
            <a:avLst/>
          </a:prstGeom>
          <a:noFill/>
        </p:spPr>
        <p:txBody>
          <a:bodyPr wrap="square" rtlCol="0">
            <a:spAutoFit/>
          </a:bodyPr>
          <a:lstStyle/>
          <a:p>
            <a:r>
              <a:rPr lang="en-GB" sz="5000" b="1" dirty="0">
                <a:solidFill>
                  <a:schemeClr val="bg1"/>
                </a:solidFill>
                <a:latin typeface="Arial" panose="020B0604020202020204" pitchFamily="34" charset="0"/>
                <a:cs typeface="Arial" panose="020B0604020202020204" pitchFamily="34" charset="0"/>
              </a:rPr>
              <a:t>Thank you for listening</a:t>
            </a:r>
          </a:p>
        </p:txBody>
      </p:sp>
      <p:sp>
        <p:nvSpPr>
          <p:cNvPr id="19" name="TextBox 18">
            <a:extLst>
              <a:ext uri="{FF2B5EF4-FFF2-40B4-BE49-F238E27FC236}">
                <a16:creationId xmlns:a16="http://schemas.microsoft.com/office/drawing/2014/main" id="{09610C53-E4B3-4CD8-8336-75EFEE2991FB}"/>
              </a:ext>
            </a:extLst>
          </p:cNvPr>
          <p:cNvSpPr txBox="1"/>
          <p:nvPr userDrawn="1"/>
        </p:nvSpPr>
        <p:spPr>
          <a:xfrm>
            <a:off x="1132944" y="3316495"/>
            <a:ext cx="5088576" cy="553998"/>
          </a:xfrm>
          <a:prstGeom prst="rect">
            <a:avLst/>
          </a:prstGeom>
          <a:noFill/>
        </p:spPr>
        <p:txBody>
          <a:bodyPr wrap="square" rtlCol="0">
            <a:spAutoFit/>
          </a:bodyPr>
          <a:lstStyle/>
          <a:p>
            <a:r>
              <a:rPr lang="en-GB" sz="3000" b="1" dirty="0">
                <a:solidFill>
                  <a:srgbClr val="542785"/>
                </a:solidFill>
                <a:latin typeface="Arial" panose="020B0604020202020204" pitchFamily="34" charset="0"/>
                <a:cs typeface="Arial" panose="020B0604020202020204" pitchFamily="34" charset="0"/>
              </a:rPr>
              <a:t>Any questions?</a:t>
            </a:r>
          </a:p>
        </p:txBody>
      </p:sp>
      <p:pic>
        <p:nvPicPr>
          <p:cNvPr id="24" name="Picture 23">
            <a:extLst>
              <a:ext uri="{FF2B5EF4-FFF2-40B4-BE49-F238E27FC236}">
                <a16:creationId xmlns:a16="http://schemas.microsoft.com/office/drawing/2014/main" id="{7789C583-BAAA-4899-A2BC-92C07A7A024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5034" r="21364" b="1082"/>
          <a:stretch/>
        </p:blipFill>
        <p:spPr>
          <a:xfrm>
            <a:off x="450760" y="5838751"/>
            <a:ext cx="873188" cy="1037842"/>
          </a:xfrm>
          <a:prstGeom prst="rect">
            <a:avLst/>
          </a:prstGeom>
        </p:spPr>
      </p:pic>
    </p:spTree>
    <p:extLst>
      <p:ext uri="{BB962C8B-B14F-4D97-AF65-F5344CB8AC3E}">
        <p14:creationId xmlns:p14="http://schemas.microsoft.com/office/powerpoint/2010/main" val="3473264071"/>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BDAAD-915E-75B7-C9E8-65249F10C5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888DA09-B31B-6855-B296-540FC00799F6}"/>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994355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EB765-A1FC-7E25-6553-CC443B847AB4}"/>
              </a:ext>
            </a:extLst>
          </p:cNvPr>
          <p:cNvSpPr>
            <a:spLocks noGrp="1"/>
          </p:cNvSpPr>
          <p:nvPr>
            <p:ph type="title"/>
          </p:nvPr>
        </p:nvSpPr>
        <p:spPr/>
        <p:txBody>
          <a:bodyPr/>
          <a:lstStyle/>
          <a:p>
            <a:endParaRPr lang="en-GB"/>
          </a:p>
        </p:txBody>
      </p:sp>
      <p:sp>
        <p:nvSpPr>
          <p:cNvPr id="3" name="Picture Placeholder 2">
            <a:extLst>
              <a:ext uri="{FF2B5EF4-FFF2-40B4-BE49-F238E27FC236}">
                <a16:creationId xmlns:a16="http://schemas.microsoft.com/office/drawing/2014/main" id="{C7669A57-68B6-B3D0-12BB-84B389E19FA8}"/>
              </a:ext>
            </a:extLst>
          </p:cNvPr>
          <p:cNvSpPr>
            <a:spLocks noGrp="1"/>
          </p:cNvSpPr>
          <p:nvPr>
            <p:ph type="pic" sz="quarter" idx="15"/>
          </p:nvPr>
        </p:nvSpPr>
        <p:spPr/>
        <p:txBody>
          <a:bodyPr/>
          <a:lstStyle/>
          <a:p>
            <a:endParaRPr lang="en-GB"/>
          </a:p>
        </p:txBody>
      </p:sp>
      <p:sp>
        <p:nvSpPr>
          <p:cNvPr id="4" name="Text Placeholder 3">
            <a:extLst>
              <a:ext uri="{FF2B5EF4-FFF2-40B4-BE49-F238E27FC236}">
                <a16:creationId xmlns:a16="http://schemas.microsoft.com/office/drawing/2014/main" id="{58966AA4-AE54-8704-EF11-7B2D2A051FBC}"/>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8ADB90C6-A55E-C3BA-2B4D-8A658371D5F3}"/>
              </a:ext>
            </a:extLst>
          </p:cNvPr>
          <p:cNvSpPr>
            <a:spLocks noGrp="1"/>
          </p:cNvSpPr>
          <p:nvPr>
            <p:ph type="body" sz="quarter" idx="16"/>
          </p:nvPr>
        </p:nvSpPr>
        <p:spPr/>
        <p:txBody>
          <a:bodyPr/>
          <a:lstStyle/>
          <a:p>
            <a:endParaRPr lang="en-GB"/>
          </a:p>
        </p:txBody>
      </p:sp>
      <p:sp>
        <p:nvSpPr>
          <p:cNvPr id="6" name="Text Placeholder 5">
            <a:extLst>
              <a:ext uri="{FF2B5EF4-FFF2-40B4-BE49-F238E27FC236}">
                <a16:creationId xmlns:a16="http://schemas.microsoft.com/office/drawing/2014/main" id="{607A426D-4B9C-5C4A-0695-6B8CEDAB88F1}"/>
              </a:ext>
            </a:extLst>
          </p:cNvPr>
          <p:cNvSpPr>
            <a:spLocks noGrp="1"/>
          </p:cNvSpPr>
          <p:nvPr>
            <p:ph type="body" sz="quarter" idx="11"/>
          </p:nvPr>
        </p:nvSpPr>
        <p:spPr/>
        <p:txBody>
          <a:bodyPr/>
          <a:lstStyle/>
          <a:p>
            <a:endParaRPr lang="en-GB"/>
          </a:p>
        </p:txBody>
      </p:sp>
      <p:sp>
        <p:nvSpPr>
          <p:cNvPr id="7" name="Text Placeholder 6">
            <a:extLst>
              <a:ext uri="{FF2B5EF4-FFF2-40B4-BE49-F238E27FC236}">
                <a16:creationId xmlns:a16="http://schemas.microsoft.com/office/drawing/2014/main" id="{97283899-90B8-B181-4944-924833227EAF}"/>
              </a:ext>
            </a:extLst>
          </p:cNvPr>
          <p:cNvSpPr>
            <a:spLocks noGrp="1"/>
          </p:cNvSpPr>
          <p:nvPr>
            <p:ph type="body" sz="quarter" idx="17"/>
          </p:nvPr>
        </p:nvSpPr>
        <p:spPr/>
        <p:txBody>
          <a:bodyPr/>
          <a:lstStyle/>
          <a:p>
            <a:endParaRPr lang="en-GB" dirty="0"/>
          </a:p>
        </p:txBody>
      </p:sp>
    </p:spTree>
    <p:extLst>
      <p:ext uri="{BB962C8B-B14F-4D97-AF65-F5344CB8AC3E}">
        <p14:creationId xmlns:p14="http://schemas.microsoft.com/office/powerpoint/2010/main" val="3769293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DE6CFD9-1646-FE3B-1925-3E04AEA08941}"/>
              </a:ext>
            </a:extLst>
          </p:cNvPr>
          <p:cNvSpPr>
            <a:spLocks noGrp="1"/>
          </p:cNvSpPr>
          <p:nvPr>
            <p:ph type="pic" sz="quarter" idx="11"/>
          </p:nvPr>
        </p:nvSpPr>
        <p:spPr/>
        <p:txBody>
          <a:bodyPr/>
          <a:lstStyle/>
          <a:p>
            <a:endParaRPr lang="en-GB"/>
          </a:p>
        </p:txBody>
      </p:sp>
      <p:sp>
        <p:nvSpPr>
          <p:cNvPr id="3" name="Picture Placeholder 2">
            <a:extLst>
              <a:ext uri="{FF2B5EF4-FFF2-40B4-BE49-F238E27FC236}">
                <a16:creationId xmlns:a16="http://schemas.microsoft.com/office/drawing/2014/main" id="{5A7DF345-F725-238C-EF75-1D574BA9DE38}"/>
              </a:ext>
            </a:extLst>
          </p:cNvPr>
          <p:cNvSpPr>
            <a:spLocks noGrp="1"/>
          </p:cNvSpPr>
          <p:nvPr>
            <p:ph type="pic" sz="quarter" idx="12"/>
          </p:nvPr>
        </p:nvSpPr>
        <p:spPr/>
        <p:txBody>
          <a:bodyPr/>
          <a:lstStyle/>
          <a:p>
            <a:endParaRPr lang="en-GB"/>
          </a:p>
        </p:txBody>
      </p:sp>
      <p:sp>
        <p:nvSpPr>
          <p:cNvPr id="4" name="Title 3">
            <a:extLst>
              <a:ext uri="{FF2B5EF4-FFF2-40B4-BE49-F238E27FC236}">
                <a16:creationId xmlns:a16="http://schemas.microsoft.com/office/drawing/2014/main" id="{1B8EECF9-C7D8-783B-5F0C-C27B97C9B16C}"/>
              </a:ext>
            </a:extLst>
          </p:cNvPr>
          <p:cNvSpPr>
            <a:spLocks noGrp="1"/>
          </p:cNvSpPr>
          <p:nvPr>
            <p:ph type="title"/>
          </p:nvPr>
        </p:nvSpPr>
        <p:spPr/>
        <p:txBody>
          <a:bodyPr/>
          <a:lstStyle/>
          <a:p>
            <a:endParaRPr lang="en-GB"/>
          </a:p>
        </p:txBody>
      </p:sp>
      <p:sp>
        <p:nvSpPr>
          <p:cNvPr id="5" name="Text Placeholder 4">
            <a:extLst>
              <a:ext uri="{FF2B5EF4-FFF2-40B4-BE49-F238E27FC236}">
                <a16:creationId xmlns:a16="http://schemas.microsoft.com/office/drawing/2014/main" id="{890D8775-27C8-F9FD-E112-C670F0E00007}"/>
              </a:ext>
            </a:extLst>
          </p:cNvPr>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5ACF5740-902F-23F1-7A1E-CE6B8B0549EE}"/>
              </a:ext>
            </a:extLst>
          </p:cNvPr>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2860565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F783235B-2CEE-D1ED-E669-4F300F76AA74}"/>
              </a:ext>
            </a:extLst>
          </p:cNvPr>
          <p:cNvSpPr>
            <a:spLocks noGrp="1"/>
          </p:cNvSpPr>
          <p:nvPr>
            <p:ph type="media" sz="quarter" idx="18"/>
          </p:nvPr>
        </p:nvSpPr>
        <p:spPr/>
        <p:txBody>
          <a:bodyPr/>
          <a:lstStyle/>
          <a:p>
            <a:endParaRPr lang="en-GB"/>
          </a:p>
        </p:txBody>
      </p:sp>
      <p:sp>
        <p:nvSpPr>
          <p:cNvPr id="3" name="Title 2">
            <a:extLst>
              <a:ext uri="{FF2B5EF4-FFF2-40B4-BE49-F238E27FC236}">
                <a16:creationId xmlns:a16="http://schemas.microsoft.com/office/drawing/2014/main" id="{730C6BFC-F945-496F-D753-94416C797C9B}"/>
              </a:ext>
            </a:extLst>
          </p:cNvPr>
          <p:cNvSpPr>
            <a:spLocks noGrp="1"/>
          </p:cNvSpPr>
          <p:nvPr>
            <p:ph type="title"/>
          </p:nvPr>
        </p:nvSpPr>
        <p:spPr/>
        <p:txBody>
          <a:bodyPr/>
          <a:lstStyle/>
          <a:p>
            <a:endParaRPr lang="en-GB"/>
          </a:p>
        </p:txBody>
      </p:sp>
      <p:sp>
        <p:nvSpPr>
          <p:cNvPr id="4" name="Text Placeholder 3">
            <a:extLst>
              <a:ext uri="{FF2B5EF4-FFF2-40B4-BE49-F238E27FC236}">
                <a16:creationId xmlns:a16="http://schemas.microsoft.com/office/drawing/2014/main" id="{440BD773-B0BC-D07E-7EA5-805A0B2445F5}"/>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49F41C26-1531-86FF-2FE0-F3F5E711DE1C}"/>
              </a:ext>
            </a:extLst>
          </p:cNvPr>
          <p:cNvSpPr>
            <a:spLocks noGrp="1"/>
          </p:cNvSpPr>
          <p:nvPr>
            <p:ph type="body" sz="quarter" idx="17"/>
          </p:nvPr>
        </p:nvSpPr>
        <p:spPr/>
        <p:txBody>
          <a:bodyPr/>
          <a:lstStyle/>
          <a:p>
            <a:endParaRPr lang="en-GB"/>
          </a:p>
        </p:txBody>
      </p:sp>
    </p:spTree>
    <p:extLst>
      <p:ext uri="{BB962C8B-B14F-4D97-AF65-F5344CB8AC3E}">
        <p14:creationId xmlns:p14="http://schemas.microsoft.com/office/powerpoint/2010/main" val="1588387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178F3AB-ED93-F139-EDD3-6B1BC1050E19}"/>
              </a:ext>
            </a:extLst>
          </p:cNvPr>
          <p:cNvSpPr>
            <a:spLocks noGrp="1"/>
          </p:cNvSpPr>
          <p:nvPr>
            <p:ph type="pic" sz="quarter" idx="10"/>
          </p:nvPr>
        </p:nvSpPr>
        <p:spPr/>
        <p:txBody>
          <a:bodyPr/>
          <a:lstStyle/>
          <a:p>
            <a:endParaRPr lang="en-GB"/>
          </a:p>
        </p:txBody>
      </p:sp>
      <p:sp>
        <p:nvSpPr>
          <p:cNvPr id="3" name="Picture Placeholder 2">
            <a:extLst>
              <a:ext uri="{FF2B5EF4-FFF2-40B4-BE49-F238E27FC236}">
                <a16:creationId xmlns:a16="http://schemas.microsoft.com/office/drawing/2014/main" id="{0FC98E3D-90FC-8BFB-F37C-FACD73E50C77}"/>
              </a:ext>
            </a:extLst>
          </p:cNvPr>
          <p:cNvSpPr>
            <a:spLocks noGrp="1"/>
          </p:cNvSpPr>
          <p:nvPr>
            <p:ph type="pic" sz="quarter" idx="11"/>
          </p:nvPr>
        </p:nvSpPr>
        <p:spPr/>
        <p:txBody>
          <a:bodyPr/>
          <a:lstStyle/>
          <a:p>
            <a:endParaRPr lang="en-GB"/>
          </a:p>
        </p:txBody>
      </p:sp>
      <p:sp>
        <p:nvSpPr>
          <p:cNvPr id="4" name="Picture Placeholder 3">
            <a:extLst>
              <a:ext uri="{FF2B5EF4-FFF2-40B4-BE49-F238E27FC236}">
                <a16:creationId xmlns:a16="http://schemas.microsoft.com/office/drawing/2014/main" id="{E86A59AE-1981-9B23-9908-BE9784F1EF0A}"/>
              </a:ext>
            </a:extLst>
          </p:cNvPr>
          <p:cNvSpPr>
            <a:spLocks noGrp="1"/>
          </p:cNvSpPr>
          <p:nvPr>
            <p:ph type="pic" sz="quarter" idx="12"/>
          </p:nvPr>
        </p:nvSpPr>
        <p:spPr/>
        <p:txBody>
          <a:bodyPr/>
          <a:lstStyle/>
          <a:p>
            <a:endParaRPr lang="en-GB"/>
          </a:p>
        </p:txBody>
      </p:sp>
      <p:sp>
        <p:nvSpPr>
          <p:cNvPr id="5" name="Picture Placeholder 4">
            <a:extLst>
              <a:ext uri="{FF2B5EF4-FFF2-40B4-BE49-F238E27FC236}">
                <a16:creationId xmlns:a16="http://schemas.microsoft.com/office/drawing/2014/main" id="{03BBB9C6-E5EB-D371-330A-63F5CF186591}"/>
              </a:ext>
            </a:extLst>
          </p:cNvPr>
          <p:cNvSpPr>
            <a:spLocks noGrp="1"/>
          </p:cNvSpPr>
          <p:nvPr>
            <p:ph type="pic" sz="quarter" idx="13"/>
          </p:nvPr>
        </p:nvSpPr>
        <p:spPr/>
        <p:txBody>
          <a:bodyPr/>
          <a:lstStyle/>
          <a:p>
            <a:endParaRPr lang="en-GB"/>
          </a:p>
        </p:txBody>
      </p:sp>
      <p:sp>
        <p:nvSpPr>
          <p:cNvPr id="6" name="Picture Placeholder 5">
            <a:extLst>
              <a:ext uri="{FF2B5EF4-FFF2-40B4-BE49-F238E27FC236}">
                <a16:creationId xmlns:a16="http://schemas.microsoft.com/office/drawing/2014/main" id="{5A1EA2BF-C231-7344-6676-98C757834036}"/>
              </a:ext>
            </a:extLst>
          </p:cNvPr>
          <p:cNvSpPr>
            <a:spLocks noGrp="1"/>
          </p:cNvSpPr>
          <p:nvPr>
            <p:ph type="pic" sz="quarter" idx="14"/>
          </p:nvPr>
        </p:nvSpPr>
        <p:spPr/>
        <p:txBody>
          <a:bodyPr/>
          <a:lstStyle/>
          <a:p>
            <a:endParaRPr lang="en-GB"/>
          </a:p>
        </p:txBody>
      </p:sp>
      <p:sp>
        <p:nvSpPr>
          <p:cNvPr id="7" name="Picture Placeholder 6">
            <a:extLst>
              <a:ext uri="{FF2B5EF4-FFF2-40B4-BE49-F238E27FC236}">
                <a16:creationId xmlns:a16="http://schemas.microsoft.com/office/drawing/2014/main" id="{E7515CBA-BCF8-F7C2-2C5B-6830E4DA6927}"/>
              </a:ext>
            </a:extLst>
          </p:cNvPr>
          <p:cNvSpPr>
            <a:spLocks noGrp="1"/>
          </p:cNvSpPr>
          <p:nvPr>
            <p:ph type="pic" sz="quarter" idx="15"/>
          </p:nvPr>
        </p:nvSpPr>
        <p:spPr/>
        <p:txBody>
          <a:bodyPr/>
          <a:lstStyle/>
          <a:p>
            <a:endParaRPr lang="en-GB"/>
          </a:p>
        </p:txBody>
      </p:sp>
      <p:sp>
        <p:nvSpPr>
          <p:cNvPr id="8" name="Title 7">
            <a:extLst>
              <a:ext uri="{FF2B5EF4-FFF2-40B4-BE49-F238E27FC236}">
                <a16:creationId xmlns:a16="http://schemas.microsoft.com/office/drawing/2014/main" id="{7C1507A8-0476-AF11-5375-6FD1A1C154AD}"/>
              </a:ext>
            </a:extLst>
          </p:cNvPr>
          <p:cNvSpPr>
            <a:spLocks noGrp="1"/>
          </p:cNvSpPr>
          <p:nvPr>
            <p:ph type="title"/>
          </p:nvPr>
        </p:nvSpPr>
        <p:spPr/>
        <p:txBody>
          <a:bodyPr/>
          <a:lstStyle/>
          <a:p>
            <a:endParaRPr lang="en-GB"/>
          </a:p>
        </p:txBody>
      </p:sp>
      <p:sp>
        <p:nvSpPr>
          <p:cNvPr id="9" name="Text Placeholder 8">
            <a:extLst>
              <a:ext uri="{FF2B5EF4-FFF2-40B4-BE49-F238E27FC236}">
                <a16:creationId xmlns:a16="http://schemas.microsoft.com/office/drawing/2014/main" id="{9D1AA6D4-837C-604D-CB7C-3AE13F5BF9DF}"/>
              </a:ext>
            </a:extLst>
          </p:cNvPr>
          <p:cNvSpPr>
            <a:spLocks noGrp="1"/>
          </p:cNvSpPr>
          <p:nvPr>
            <p:ph type="body" sz="quarter" idx="16"/>
          </p:nvPr>
        </p:nvSpPr>
        <p:spPr/>
        <p:txBody>
          <a:bodyPr/>
          <a:lstStyle/>
          <a:p>
            <a:endParaRPr lang="en-GB" dirty="0"/>
          </a:p>
        </p:txBody>
      </p:sp>
    </p:spTree>
    <p:extLst>
      <p:ext uri="{BB962C8B-B14F-4D97-AF65-F5344CB8AC3E}">
        <p14:creationId xmlns:p14="http://schemas.microsoft.com/office/powerpoint/2010/main" val="2811776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428E5-2EFE-F4CF-A591-98BA506DB3AA}"/>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C6AADF2-EB1A-5438-058D-75F39B64A990}"/>
              </a:ext>
            </a:extLst>
          </p:cNvPr>
          <p:cNvSpPr>
            <a:spLocks noGrp="1"/>
          </p:cNvSpPr>
          <p:nvPr>
            <p:ph type="pic" sz="quarter" idx="10"/>
          </p:nvPr>
        </p:nvSpPr>
        <p:spPr/>
        <p:txBody>
          <a:bodyPr/>
          <a:lstStyle/>
          <a:p>
            <a:endParaRPr lang="en-GB"/>
          </a:p>
        </p:txBody>
      </p:sp>
      <p:sp>
        <p:nvSpPr>
          <p:cNvPr id="3" name="Picture Placeholder 2">
            <a:extLst>
              <a:ext uri="{FF2B5EF4-FFF2-40B4-BE49-F238E27FC236}">
                <a16:creationId xmlns:a16="http://schemas.microsoft.com/office/drawing/2014/main" id="{CE705B20-D907-F7F1-BC4E-F4AE3616C88C}"/>
              </a:ext>
            </a:extLst>
          </p:cNvPr>
          <p:cNvSpPr>
            <a:spLocks noGrp="1"/>
          </p:cNvSpPr>
          <p:nvPr>
            <p:ph type="pic" sz="quarter" idx="11"/>
          </p:nvPr>
        </p:nvSpPr>
        <p:spPr/>
        <p:txBody>
          <a:bodyPr/>
          <a:lstStyle/>
          <a:p>
            <a:endParaRPr lang="en-GB"/>
          </a:p>
        </p:txBody>
      </p:sp>
      <p:sp>
        <p:nvSpPr>
          <p:cNvPr id="4" name="Picture Placeholder 3">
            <a:extLst>
              <a:ext uri="{FF2B5EF4-FFF2-40B4-BE49-F238E27FC236}">
                <a16:creationId xmlns:a16="http://schemas.microsoft.com/office/drawing/2014/main" id="{7B8BFAAE-DE4B-5888-CFE5-36BF5E4DD483}"/>
              </a:ext>
            </a:extLst>
          </p:cNvPr>
          <p:cNvSpPr>
            <a:spLocks noGrp="1"/>
          </p:cNvSpPr>
          <p:nvPr>
            <p:ph type="pic" sz="quarter" idx="12"/>
          </p:nvPr>
        </p:nvSpPr>
        <p:spPr/>
        <p:txBody>
          <a:bodyPr/>
          <a:lstStyle/>
          <a:p>
            <a:endParaRPr lang="en-GB"/>
          </a:p>
        </p:txBody>
      </p:sp>
      <p:sp>
        <p:nvSpPr>
          <p:cNvPr id="5" name="Picture Placeholder 4">
            <a:extLst>
              <a:ext uri="{FF2B5EF4-FFF2-40B4-BE49-F238E27FC236}">
                <a16:creationId xmlns:a16="http://schemas.microsoft.com/office/drawing/2014/main" id="{3D1F243B-56D1-BF9A-3337-70296D611FCE}"/>
              </a:ext>
            </a:extLst>
          </p:cNvPr>
          <p:cNvSpPr>
            <a:spLocks noGrp="1"/>
          </p:cNvSpPr>
          <p:nvPr>
            <p:ph type="pic" sz="quarter" idx="13"/>
          </p:nvPr>
        </p:nvSpPr>
        <p:spPr/>
        <p:txBody>
          <a:bodyPr/>
          <a:lstStyle/>
          <a:p>
            <a:endParaRPr lang="en-GB"/>
          </a:p>
        </p:txBody>
      </p:sp>
      <p:sp>
        <p:nvSpPr>
          <p:cNvPr id="6" name="Picture Placeholder 5">
            <a:extLst>
              <a:ext uri="{FF2B5EF4-FFF2-40B4-BE49-F238E27FC236}">
                <a16:creationId xmlns:a16="http://schemas.microsoft.com/office/drawing/2014/main" id="{D2F58EB5-AA9D-0E2F-B950-9D905B06C723}"/>
              </a:ext>
            </a:extLst>
          </p:cNvPr>
          <p:cNvSpPr>
            <a:spLocks noGrp="1"/>
          </p:cNvSpPr>
          <p:nvPr>
            <p:ph type="pic" sz="quarter" idx="14"/>
          </p:nvPr>
        </p:nvSpPr>
        <p:spPr/>
        <p:txBody>
          <a:bodyPr/>
          <a:lstStyle/>
          <a:p>
            <a:endParaRPr lang="en-GB"/>
          </a:p>
        </p:txBody>
      </p:sp>
      <p:sp>
        <p:nvSpPr>
          <p:cNvPr id="7" name="Picture Placeholder 6">
            <a:extLst>
              <a:ext uri="{FF2B5EF4-FFF2-40B4-BE49-F238E27FC236}">
                <a16:creationId xmlns:a16="http://schemas.microsoft.com/office/drawing/2014/main" id="{B70D5D38-A501-5F42-C82E-ED492E75E50B}"/>
              </a:ext>
            </a:extLst>
          </p:cNvPr>
          <p:cNvSpPr>
            <a:spLocks noGrp="1"/>
          </p:cNvSpPr>
          <p:nvPr>
            <p:ph type="pic" sz="quarter" idx="15"/>
          </p:nvPr>
        </p:nvSpPr>
        <p:spPr/>
        <p:txBody>
          <a:bodyPr/>
          <a:lstStyle/>
          <a:p>
            <a:endParaRPr lang="en-GB"/>
          </a:p>
        </p:txBody>
      </p:sp>
      <p:sp>
        <p:nvSpPr>
          <p:cNvPr id="8" name="Title 7">
            <a:extLst>
              <a:ext uri="{FF2B5EF4-FFF2-40B4-BE49-F238E27FC236}">
                <a16:creationId xmlns:a16="http://schemas.microsoft.com/office/drawing/2014/main" id="{F128BFC8-6269-111D-75C7-80697BB64990}"/>
              </a:ext>
            </a:extLst>
          </p:cNvPr>
          <p:cNvSpPr>
            <a:spLocks noGrp="1"/>
          </p:cNvSpPr>
          <p:nvPr>
            <p:ph type="title"/>
          </p:nvPr>
        </p:nvSpPr>
        <p:spPr/>
        <p:txBody>
          <a:bodyPr/>
          <a:lstStyle/>
          <a:p>
            <a:r>
              <a:rPr lang="en-GB" dirty="0"/>
              <a:t>Evaluate and reflect</a:t>
            </a:r>
          </a:p>
        </p:txBody>
      </p:sp>
      <p:sp>
        <p:nvSpPr>
          <p:cNvPr id="9" name="Text Placeholder 8">
            <a:extLst>
              <a:ext uri="{FF2B5EF4-FFF2-40B4-BE49-F238E27FC236}">
                <a16:creationId xmlns:a16="http://schemas.microsoft.com/office/drawing/2014/main" id="{261A56AA-B9B5-09E0-7853-1A96EA891673}"/>
              </a:ext>
            </a:extLst>
          </p:cNvPr>
          <p:cNvSpPr>
            <a:spLocks noGrp="1"/>
          </p:cNvSpPr>
          <p:nvPr>
            <p:ph type="body" sz="quarter" idx="16"/>
          </p:nvPr>
        </p:nvSpPr>
        <p:spPr/>
        <p:txBody>
          <a:bodyPr/>
          <a:lstStyle/>
          <a:p>
            <a:r>
              <a:rPr lang="en-GB" dirty="0"/>
              <a:t>Final thought</a:t>
            </a:r>
          </a:p>
        </p:txBody>
      </p:sp>
    </p:spTree>
    <p:extLst>
      <p:ext uri="{BB962C8B-B14F-4D97-AF65-F5344CB8AC3E}">
        <p14:creationId xmlns:p14="http://schemas.microsoft.com/office/powerpoint/2010/main" val="3073972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137680"/>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 2022 Flexible template  -  Read-Only" id="{0157952C-9F70-4656-A517-A9C2EAF44C2B}" vid="{0C21BFB9-B8AD-4BEC-8644-E440D8EFAC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G template">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 2022 Flexible template  -  Read-Only" id="{0157952C-9F70-4656-A517-A9C2EAF44C2B}" vid="{B1B8D3AF-ED4E-4F5C-8BE6-FE8CF5BC5F8F}"/>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 2022 Flexible template  -  Read-Only" id="{0157952C-9F70-4656-A517-A9C2EAF44C2B}" vid="{23DFA4AE-7651-499C-BDA4-6094827674A0}"/>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 2022 Flexible template  -  Read-Only" id="{0157952C-9F70-4656-A517-A9C2EAF44C2B}" vid="{7DD998EC-B09D-425D-9817-DE3B7FAC1861}"/>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 2022 Flexible template  -  Read-Only" id="{0157952C-9F70-4656-A517-A9C2EAF44C2B}" vid="{7DD998EC-B09D-425D-9817-DE3B7FAC186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splayOnFHub xmlns="cd53d762-1ef6-4e3a-a9c9-034b0df5b3d4">No</DisplayOnFHub>
    <lcf76f155ced4ddcb4097134ff3c332f xmlns="c5b88a89-7724-4260-bf2f-092021e9d459">
      <Terms xmlns="http://schemas.microsoft.com/office/infopath/2007/PartnerControls"/>
    </lcf76f155ced4ddcb4097134ff3c332f>
    <TaxCatchAll xmlns="cd53d762-1ef6-4e3a-a9c9-034b0df5b3d4" xsi:nil="true"/>
    <_Flow_SignoffStatus xmlns="c5b88a89-7724-4260-bf2f-092021e9d45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AF020D7BD07041A99ECB0738E5219C" ma:contentTypeVersion="20" ma:contentTypeDescription="Create a new document." ma:contentTypeScope="" ma:versionID="44ad9b5df9069ad97c1ba67e17e9b9ce">
  <xsd:schema xmlns:xsd="http://www.w3.org/2001/XMLSchema" xmlns:xs="http://www.w3.org/2001/XMLSchema" xmlns:p="http://schemas.microsoft.com/office/2006/metadata/properties" xmlns:ns2="c5b88a89-7724-4260-bf2f-092021e9d459" xmlns:ns3="cd53d762-1ef6-4e3a-a9c9-034b0df5b3d4" targetNamespace="http://schemas.microsoft.com/office/2006/metadata/properties" ma:root="true" ma:fieldsID="11ad327fffd0f5e13c9d95aee19cf40f" ns2:_="" ns3:_="">
    <xsd:import namespace="c5b88a89-7724-4260-bf2f-092021e9d459"/>
    <xsd:import namespace="cd53d762-1ef6-4e3a-a9c9-034b0df5b3d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3:DisplayOnFHub"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b88a89-7724-4260-bf2f-092021e9d4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038e487-d88c-4823-893f-4c2e20c444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53d762-1ef6-4e3a-a9c9-034b0df5b3d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DisplayOnFHub" ma:index="21" nillable="true" ma:displayName="DisplayOnFHub" ma:default="No" ma:description="Does this folder appear on the Facilitator Hub" ma:format="Dropdown" ma:internalName="DisplayOnFHub">
      <xsd:simpleType>
        <xsd:restriction base="dms:Choice">
          <xsd:enumeration value="Yes"/>
          <xsd:enumeration value="No"/>
        </xsd:restriction>
      </xsd:simpleType>
    </xsd:element>
    <xsd:element name="TaxCatchAll" ma:index="24" nillable="true" ma:displayName="Taxonomy Catch All Column" ma:hidden="true" ma:list="{0d3ab53b-af9c-415f-b7fe-a831bb15c725}" ma:internalName="TaxCatchAll" ma:showField="CatchAllData" ma:web="cd53d762-1ef6-4e3a-a9c9-034b0df5b3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0333EF-CCDF-4C1F-B86D-33315377EE45}">
  <ds:schemaRefs>
    <ds:schemaRef ds:uri="http://schemas.microsoft.com/sharepoint/v3/contenttype/forms"/>
  </ds:schemaRefs>
</ds:datastoreItem>
</file>

<file path=customXml/itemProps2.xml><?xml version="1.0" encoding="utf-8"?>
<ds:datastoreItem xmlns:ds="http://schemas.openxmlformats.org/officeDocument/2006/customXml" ds:itemID="{23E4CDB7-2C0D-4F9D-BA8A-955EEAD7D8A1}">
  <ds:schemaRefs>
    <ds:schemaRef ds:uri="c5b88a89-7724-4260-bf2f-092021e9d459"/>
    <ds:schemaRef ds:uri="cd53d762-1ef6-4e3a-a9c9-034b0df5b3d4"/>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ED0AAB0-A9A1-425E-B1AA-833A97B10B06}"/>
</file>

<file path=docProps/app.xml><?xml version="1.0" encoding="utf-8"?>
<Properties xmlns="http://schemas.openxmlformats.org/officeDocument/2006/extended-properties" xmlns:vt="http://schemas.openxmlformats.org/officeDocument/2006/docPropsVTypes">
  <Template>FG PP Template </Template>
  <TotalTime>4</TotalTime>
  <Words>596</Words>
  <Application>Microsoft Office PowerPoint</Application>
  <PresentationFormat>Widescreen</PresentationFormat>
  <Paragraphs>70</Paragraphs>
  <Slides>7</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7</vt:i4>
      </vt:variant>
    </vt:vector>
  </HeadingPairs>
  <TitlesOfParts>
    <vt:vector size="16" baseType="lpstr">
      <vt:lpstr>Arial</vt:lpstr>
      <vt:lpstr>Arial Black</vt:lpstr>
      <vt:lpstr>Calibri</vt:lpstr>
      <vt:lpstr>Poppins</vt:lpstr>
      <vt:lpstr>2_Custom Design</vt:lpstr>
      <vt:lpstr>Office Theme</vt:lpstr>
      <vt:lpstr>1_Custom Design</vt:lpstr>
      <vt:lpstr>Custom Design</vt:lpstr>
      <vt:lpstr>3_Custom Design</vt:lpstr>
      <vt:lpstr>PowerPoint Presentation</vt:lpstr>
      <vt:lpstr>PowerPoint Presentation</vt:lpstr>
      <vt:lpstr>PowerPoint Presentation</vt:lpstr>
      <vt:lpstr>PowerPoint Presentation</vt:lpstr>
      <vt:lpstr>PowerPoint Presentation</vt:lpstr>
      <vt:lpstr>Evaluate and reflect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Magdalene Mill</dc:creator>
  <cp:lastModifiedBy>Michael Anderson</cp:lastModifiedBy>
  <cp:revision>1</cp:revision>
  <dcterms:created xsi:type="dcterms:W3CDTF">2023-05-09T11:31:49Z</dcterms:created>
  <dcterms:modified xsi:type="dcterms:W3CDTF">2026-09-03T14:30:36Z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0x0101002DAF020D7BD07041A99ECB0738E5219C</vt:lpwstr>
  </property>
  <property fmtid="{D5CDD505-2E9C-101B-9397-08002B2CF9AE}" pid="3" name="MediaServiceImageTags">
    <vt:lpwstr/>
  </property>
</Properties>
</file>