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48" r:id="rId5"/>
    <p:sldMasterId id="2147483669" r:id="rId6"/>
    <p:sldMasterId id="2147483653" r:id="rId7"/>
    <p:sldMasterId id="2147483689" r:id="rId8"/>
  </p:sldMasterIdLst>
  <p:notesMasterIdLst>
    <p:notesMasterId r:id="rId15"/>
  </p:notesMasterIdLst>
  <p:sldIdLst>
    <p:sldId id="264"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2785"/>
    <a:srgbClr val="FFFFFF"/>
    <a:srgbClr val="1CBDCE"/>
    <a:srgbClr val="673A78"/>
    <a:srgbClr val="F47C58"/>
    <a:srgbClr val="0A1F4C"/>
    <a:srgbClr val="FACCBE"/>
    <a:srgbClr val="E4BAAD"/>
    <a:srgbClr val="CAEDF3"/>
    <a:srgbClr val="DEC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CE24E-F5A4-4778-89ED-1906E5FDC59B}" v="27" dt="2023-09-04T15:32:2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52" autoAdjust="0"/>
  </p:normalViewPr>
  <p:slideViewPr>
    <p:cSldViewPr snapToGrid="0">
      <p:cViewPr varScale="1">
        <p:scale>
          <a:sx n="81" d="100"/>
          <a:sy n="81" d="100"/>
        </p:scale>
        <p:origin x="96" y="594"/>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a Bennett" userId="dbd9c9a5-d391-4f0b-ac9e-ef5e922cc293" providerId="ADAL" clId="{702BC994-55C8-476E-8D99-8FF4B70EECFE}"/>
    <pc:docChg chg="modSld">
      <pc:chgData name="Georgia Bennett" userId="dbd9c9a5-d391-4f0b-ac9e-ef5e922cc293" providerId="ADAL" clId="{702BC994-55C8-476E-8D99-8FF4B70EECFE}" dt="2023-08-01T13:07:00.476" v="0" actId="20577"/>
      <pc:docMkLst>
        <pc:docMk/>
      </pc:docMkLst>
      <pc:sldChg chg="modSp mod">
        <pc:chgData name="Georgia Bennett" userId="dbd9c9a5-d391-4f0b-ac9e-ef5e922cc293" providerId="ADAL" clId="{702BC994-55C8-476E-8D99-8FF4B70EECFE}" dt="2023-08-01T13:07:00.476" v="0" actId="20577"/>
        <pc:sldMkLst>
          <pc:docMk/>
          <pc:sldMk cId="4224136979" sldId="263"/>
        </pc:sldMkLst>
        <pc:spChg chg="mod">
          <ac:chgData name="Georgia Bennett" userId="dbd9c9a5-d391-4f0b-ac9e-ef5e922cc293" providerId="ADAL" clId="{702BC994-55C8-476E-8D99-8FF4B70EECFE}" dt="2023-08-01T13:07:00.476" v="0" actId="20577"/>
          <ac:spMkLst>
            <pc:docMk/>
            <pc:sldMk cId="4224136979" sldId="263"/>
            <ac:spMk id="2" creationId="{64EF3EBD-AB14-D2FA-140E-ED2815298BCC}"/>
          </ac:spMkLst>
        </pc:spChg>
      </pc:sldChg>
    </pc:docChg>
  </pc:docChgLst>
  <pc:docChgLst>
    <pc:chgData name="Isaac Jones" userId="063ea86c-d924-4530-99f6-a18417319552" providerId="ADAL" clId="{26C01AD6-4637-48A1-BB3B-9F7188595A69}"/>
    <pc:docChg chg="modSld">
      <pc:chgData name="Isaac Jones" userId="063ea86c-d924-4530-99f6-a18417319552" providerId="ADAL" clId="{26C01AD6-4637-48A1-BB3B-9F7188595A69}" dt="2023-05-12T10:58:21.820" v="64" actId="20577"/>
      <pc:docMkLst>
        <pc:docMk/>
      </pc:docMkLst>
      <pc:sldChg chg="addSp modSp mod">
        <pc:chgData name="Isaac Jones" userId="063ea86c-d924-4530-99f6-a18417319552" providerId="ADAL" clId="{26C01AD6-4637-48A1-BB3B-9F7188595A69}" dt="2023-05-12T10:57:22.827" v="12" actId="20577"/>
        <pc:sldMkLst>
          <pc:docMk/>
          <pc:sldMk cId="99510080" sldId="258"/>
        </pc:sldMkLst>
        <pc:spChg chg="add mod">
          <ac:chgData name="Isaac Jones" userId="063ea86c-d924-4530-99f6-a18417319552" providerId="ADAL" clId="{26C01AD6-4637-48A1-BB3B-9F7188595A69}" dt="2023-05-12T10:57:22.827" v="12" actId="20577"/>
          <ac:spMkLst>
            <pc:docMk/>
            <pc:sldMk cId="99510080" sldId="258"/>
            <ac:spMk id="3" creationId="{B940F6AC-9F46-79B5-A6D9-350F86B6BDAA}"/>
          </ac:spMkLst>
        </pc:spChg>
      </pc:sldChg>
      <pc:sldChg chg="modSp mod">
        <pc:chgData name="Isaac Jones" userId="063ea86c-d924-4530-99f6-a18417319552" providerId="ADAL" clId="{26C01AD6-4637-48A1-BB3B-9F7188595A69}" dt="2023-05-12T10:58:09.395" v="41" actId="20577"/>
        <pc:sldMkLst>
          <pc:docMk/>
          <pc:sldMk cId="2880593891" sldId="260"/>
        </pc:sldMkLst>
        <pc:spChg chg="mod">
          <ac:chgData name="Isaac Jones" userId="063ea86c-d924-4530-99f6-a18417319552" providerId="ADAL" clId="{26C01AD6-4637-48A1-BB3B-9F7188595A69}" dt="2023-05-12T10:58:09.395" v="41" actId="20577"/>
          <ac:spMkLst>
            <pc:docMk/>
            <pc:sldMk cId="2880593891" sldId="260"/>
            <ac:spMk id="2" creationId="{0CF348FD-2E9F-7E5A-11A6-84E4C88E35FE}"/>
          </ac:spMkLst>
        </pc:spChg>
        <pc:spChg chg="mod">
          <ac:chgData name="Isaac Jones" userId="063ea86c-d924-4530-99f6-a18417319552" providerId="ADAL" clId="{26C01AD6-4637-48A1-BB3B-9F7188595A69}" dt="2023-05-12T10:57:44.753" v="28" actId="20577"/>
          <ac:spMkLst>
            <pc:docMk/>
            <pc:sldMk cId="2880593891" sldId="260"/>
            <ac:spMk id="3" creationId="{591B9EF7-D1D9-6DC3-7512-30EEEC4CF399}"/>
          </ac:spMkLst>
        </pc:spChg>
      </pc:sldChg>
      <pc:sldChg chg="modSp mod">
        <pc:chgData name="Isaac Jones" userId="063ea86c-d924-4530-99f6-a18417319552" providerId="ADAL" clId="{26C01AD6-4637-48A1-BB3B-9F7188595A69}" dt="2023-05-12T10:58:21.820" v="64" actId="20577"/>
        <pc:sldMkLst>
          <pc:docMk/>
          <pc:sldMk cId="3461474667" sldId="261"/>
        </pc:sldMkLst>
        <pc:spChg chg="mod">
          <ac:chgData name="Isaac Jones" userId="063ea86c-d924-4530-99f6-a18417319552" providerId="ADAL" clId="{26C01AD6-4637-48A1-BB3B-9F7188595A69}" dt="2023-05-12T10:58:14.578" v="54" actId="20577"/>
          <ac:spMkLst>
            <pc:docMk/>
            <pc:sldMk cId="3461474667" sldId="261"/>
            <ac:spMk id="2" creationId="{37982DEC-692A-6BA1-115D-E613B65EE33E}"/>
          </ac:spMkLst>
        </pc:spChg>
        <pc:spChg chg="mod">
          <ac:chgData name="Isaac Jones" userId="063ea86c-d924-4530-99f6-a18417319552" providerId="ADAL" clId="{26C01AD6-4637-48A1-BB3B-9F7188595A69}" dt="2023-05-12T10:58:21.820" v="64" actId="20577"/>
          <ac:spMkLst>
            <pc:docMk/>
            <pc:sldMk cId="3461474667" sldId="261"/>
            <ac:spMk id="3" creationId="{E8A9FCBA-7D9B-251E-D656-947DD7E100E4}"/>
          </ac:spMkLst>
        </pc:spChg>
      </pc:sldChg>
      <pc:sldChg chg="modSp mod">
        <pc:chgData name="Isaac Jones" userId="063ea86c-d924-4530-99f6-a18417319552" providerId="ADAL" clId="{26C01AD6-4637-48A1-BB3B-9F7188595A69}" dt="2023-05-12T10:57:37.822" v="24" actId="20577"/>
        <pc:sldMkLst>
          <pc:docMk/>
          <pc:sldMk cId="4129579339" sldId="262"/>
        </pc:sldMkLst>
        <pc:spChg chg="mod">
          <ac:chgData name="Isaac Jones" userId="063ea86c-d924-4530-99f6-a18417319552" providerId="ADAL" clId="{26C01AD6-4637-48A1-BB3B-9F7188595A69}" dt="2023-05-12T10:57:37.822" v="24" actId="20577"/>
          <ac:spMkLst>
            <pc:docMk/>
            <pc:sldMk cId="4129579339" sldId="262"/>
            <ac:spMk id="3" creationId="{B59CB367-448E-CAC5-0523-B7F14401A5FF}"/>
          </ac:spMkLst>
        </pc:spChg>
      </pc:sldChg>
      <pc:sldChg chg="modSp mod">
        <pc:chgData name="Isaac Jones" userId="063ea86c-d924-4530-99f6-a18417319552" providerId="ADAL" clId="{26C01AD6-4637-48A1-BB3B-9F7188595A69}" dt="2023-05-12T10:57:32.687" v="18" actId="6549"/>
        <pc:sldMkLst>
          <pc:docMk/>
          <pc:sldMk cId="4224136979" sldId="263"/>
        </pc:sldMkLst>
        <pc:spChg chg="mod">
          <ac:chgData name="Isaac Jones" userId="063ea86c-d924-4530-99f6-a18417319552" providerId="ADAL" clId="{26C01AD6-4637-48A1-BB3B-9F7188595A69}" dt="2023-05-12T10:57:32.687" v="18" actId="6549"/>
          <ac:spMkLst>
            <pc:docMk/>
            <pc:sldMk cId="4224136979" sldId="263"/>
            <ac:spMk id="3" creationId="{89B17E13-8BAF-AC1F-E3BA-CD455334FF24}"/>
          </ac:spMkLst>
        </pc:spChg>
      </pc:sldChg>
    </pc:docChg>
  </pc:docChgLst>
  <pc:docChgLst>
    <pc:chgData name="Magdalene Mill" userId="S::magdalene@firstgive.co.uk::b9f7ddb1-7651-46cc-8c34-a9da019d5cc0" providerId="AD" clId="Web-{2D660C2F-CAD8-474C-BF16-03F66C346B99}"/>
    <pc:docChg chg="modSld">
      <pc:chgData name="Magdalene Mill" userId="S::magdalene@firstgive.co.uk::b9f7ddb1-7651-46cc-8c34-a9da019d5cc0" providerId="AD" clId="Web-{2D660C2F-CAD8-474C-BF16-03F66C346B99}" dt="2023-05-09T14:40:59.920" v="11" actId="20577"/>
      <pc:docMkLst>
        <pc:docMk/>
      </pc:docMkLst>
      <pc:sldChg chg="modSp">
        <pc:chgData name="Magdalene Mill" userId="S::magdalene@firstgive.co.uk::b9f7ddb1-7651-46cc-8c34-a9da019d5cc0" providerId="AD" clId="Web-{2D660C2F-CAD8-474C-BF16-03F66C346B99}" dt="2023-05-09T14:40:59.920" v="11" actId="20577"/>
        <pc:sldMkLst>
          <pc:docMk/>
          <pc:sldMk cId="51092649" sldId="259"/>
        </pc:sldMkLst>
        <pc:spChg chg="mod">
          <ac:chgData name="Magdalene Mill" userId="S::magdalene@firstgive.co.uk::b9f7ddb1-7651-46cc-8c34-a9da019d5cc0" providerId="AD" clId="Web-{2D660C2F-CAD8-474C-BF16-03F66C346B99}" dt="2023-05-09T14:40:59.920" v="11" actId="20577"/>
          <ac:spMkLst>
            <pc:docMk/>
            <pc:sldMk cId="51092649" sldId="259"/>
            <ac:spMk id="2" creationId="{C25554BE-C9E2-2615-C898-323C15AFA296}"/>
          </ac:spMkLst>
        </pc:spChg>
      </pc:sldChg>
      <pc:sldChg chg="modSp">
        <pc:chgData name="Magdalene Mill" userId="S::magdalene@firstgive.co.uk::b9f7ddb1-7651-46cc-8c34-a9da019d5cc0" providerId="AD" clId="Web-{2D660C2F-CAD8-474C-BF16-03F66C346B99}" dt="2023-05-09T14:39:31.148" v="9" actId="20577"/>
        <pc:sldMkLst>
          <pc:docMk/>
          <pc:sldMk cId="4224136979" sldId="263"/>
        </pc:sldMkLst>
        <pc:spChg chg="mod">
          <ac:chgData name="Magdalene Mill" userId="S::magdalene@firstgive.co.uk::b9f7ddb1-7651-46cc-8c34-a9da019d5cc0" providerId="AD" clId="Web-{2D660C2F-CAD8-474C-BF16-03F66C346B99}" dt="2023-05-09T14:39:31.148" v="9" actId="20577"/>
          <ac:spMkLst>
            <pc:docMk/>
            <pc:sldMk cId="4224136979" sldId="263"/>
            <ac:spMk id="2" creationId="{64EF3EBD-AB14-D2FA-140E-ED2815298BCC}"/>
          </ac:spMkLst>
        </pc:spChg>
      </pc:sldChg>
    </pc:docChg>
  </pc:docChgLst>
  <pc:docChgLst>
    <pc:chgData name="Amy Calvert" userId="24b6cd3b-fc18-46cc-b037-8b21e5ce7159" providerId="ADAL" clId="{117D4503-B721-4658-8780-9C7D5875AEA4}"/>
    <pc:docChg chg="undo custSel addSld delSld modSld sldOrd addMainMaster modMainMaster">
      <pc:chgData name="Amy Calvert" userId="24b6cd3b-fc18-46cc-b037-8b21e5ce7159" providerId="ADAL" clId="{117D4503-B721-4658-8780-9C7D5875AEA4}" dt="2023-08-07T10:52:24.504" v="12311" actId="12"/>
      <pc:docMkLst>
        <pc:docMk/>
      </pc:docMkLst>
      <pc:sldChg chg="addSp delSp modSp del mod setBg modClrScheme chgLayout modNotesTx">
        <pc:chgData name="Amy Calvert" userId="24b6cd3b-fc18-46cc-b037-8b21e5ce7159" providerId="ADAL" clId="{117D4503-B721-4658-8780-9C7D5875AEA4}" dt="2023-08-03T15:32:36.964" v="7115" actId="47"/>
        <pc:sldMkLst>
          <pc:docMk/>
          <pc:sldMk cId="99510080" sldId="258"/>
        </pc:sldMkLst>
        <pc:spChg chg="add del mod ord">
          <ac:chgData name="Amy Calvert" userId="24b6cd3b-fc18-46cc-b037-8b21e5ce7159" providerId="ADAL" clId="{117D4503-B721-4658-8780-9C7D5875AEA4}" dt="2023-08-03T08:27:07.422" v="540" actId="20577"/>
          <ac:spMkLst>
            <pc:docMk/>
            <pc:sldMk cId="99510080" sldId="258"/>
            <ac:spMk id="2" creationId="{677CDB6F-9FA7-494F-BA63-34EF0612D1AA}"/>
          </ac:spMkLst>
        </pc:spChg>
        <pc:spChg chg="del mod ord">
          <ac:chgData name="Amy Calvert" userId="24b6cd3b-fc18-46cc-b037-8b21e5ce7159" providerId="ADAL" clId="{117D4503-B721-4658-8780-9C7D5875AEA4}" dt="2023-08-03T08:13:13.606" v="1" actId="478"/>
          <ac:spMkLst>
            <pc:docMk/>
            <pc:sldMk cId="99510080" sldId="258"/>
            <ac:spMk id="3" creationId="{B940F6AC-9F46-79B5-A6D9-350F86B6BDAA}"/>
          </ac:spMkLst>
        </pc:spChg>
        <pc:spChg chg="add del mod ord">
          <ac:chgData name="Amy Calvert" userId="24b6cd3b-fc18-46cc-b037-8b21e5ce7159" providerId="ADAL" clId="{117D4503-B721-4658-8780-9C7D5875AEA4}" dt="2023-08-03T08:16:15.188" v="92" actId="478"/>
          <ac:spMkLst>
            <pc:docMk/>
            <pc:sldMk cId="99510080" sldId="258"/>
            <ac:spMk id="6" creationId="{98C48489-3F27-2E35-FC16-19D6337B6A78}"/>
          </ac:spMkLst>
        </pc:spChg>
        <pc:spChg chg="add del mod ord">
          <ac:chgData name="Amy Calvert" userId="24b6cd3b-fc18-46cc-b037-8b21e5ce7159" providerId="ADAL" clId="{117D4503-B721-4658-8780-9C7D5875AEA4}" dt="2023-08-03T08:19:47.768" v="100" actId="478"/>
          <ac:spMkLst>
            <pc:docMk/>
            <pc:sldMk cId="99510080" sldId="258"/>
            <ac:spMk id="7" creationId="{CB838270-CA9C-3CA7-2117-5457C863669C}"/>
          </ac:spMkLst>
        </pc:spChg>
        <pc:picChg chg="add del mod">
          <ac:chgData name="Amy Calvert" userId="24b6cd3b-fc18-46cc-b037-8b21e5ce7159" providerId="ADAL" clId="{117D4503-B721-4658-8780-9C7D5875AEA4}" dt="2023-08-03T08:14:58.422" v="88" actId="478"/>
          <ac:picMkLst>
            <pc:docMk/>
            <pc:sldMk cId="99510080" sldId="258"/>
            <ac:picMk id="5" creationId="{58F1856B-595E-101E-8917-F8755BDEDEE0}"/>
          </ac:picMkLst>
        </pc:picChg>
      </pc:sldChg>
      <pc:sldChg chg="addSp modSp del mod modClrScheme chgLayout">
        <pc:chgData name="Amy Calvert" userId="24b6cd3b-fc18-46cc-b037-8b21e5ce7159" providerId="ADAL" clId="{117D4503-B721-4658-8780-9C7D5875AEA4}" dt="2023-08-03T10:50:23.799" v="1448" actId="47"/>
        <pc:sldMkLst>
          <pc:docMk/>
          <pc:sldMk cId="51092649" sldId="259"/>
        </pc:sldMkLst>
        <pc:spChg chg="mod ord">
          <ac:chgData name="Amy Calvert" userId="24b6cd3b-fc18-46cc-b037-8b21e5ce7159" providerId="ADAL" clId="{117D4503-B721-4658-8780-9C7D5875AEA4}" dt="2023-08-03T08:23:38.742" v="316" actId="14100"/>
          <ac:spMkLst>
            <pc:docMk/>
            <pc:sldMk cId="51092649" sldId="259"/>
            <ac:spMk id="2" creationId="{C25554BE-C9E2-2615-C898-323C15AFA296}"/>
          </ac:spMkLst>
        </pc:spChg>
        <pc:spChg chg="mod ord">
          <ac:chgData name="Amy Calvert" userId="24b6cd3b-fc18-46cc-b037-8b21e5ce7159" providerId="ADAL" clId="{117D4503-B721-4658-8780-9C7D5875AEA4}" dt="2023-08-03T08:29:56.731" v="628" actId="1038"/>
          <ac:spMkLst>
            <pc:docMk/>
            <pc:sldMk cId="51092649" sldId="259"/>
            <ac:spMk id="3" creationId="{669537AC-57F2-F023-F6B3-B24E690317A5}"/>
          </ac:spMkLst>
        </pc:spChg>
        <pc:spChg chg="add mod ord">
          <ac:chgData name="Amy Calvert" userId="24b6cd3b-fc18-46cc-b037-8b21e5ce7159" providerId="ADAL" clId="{117D4503-B721-4658-8780-9C7D5875AEA4}" dt="2023-08-03T08:24:10.136" v="341" actId="2711"/>
          <ac:spMkLst>
            <pc:docMk/>
            <pc:sldMk cId="51092649" sldId="259"/>
            <ac:spMk id="4" creationId="{6E0EBBEE-C1C6-E3D9-BC9E-5A01E8402BBE}"/>
          </ac:spMkLst>
        </pc:spChg>
        <pc:spChg chg="add mod ord">
          <ac:chgData name="Amy Calvert" userId="24b6cd3b-fc18-46cc-b037-8b21e5ce7159" providerId="ADAL" clId="{117D4503-B721-4658-8780-9C7D5875AEA4}" dt="2023-08-03T08:24:10.136" v="341" actId="2711"/>
          <ac:spMkLst>
            <pc:docMk/>
            <pc:sldMk cId="51092649" sldId="259"/>
            <ac:spMk id="5" creationId="{63888EC4-B08F-7C45-930C-A5084EB5806C}"/>
          </ac:spMkLst>
        </pc:spChg>
        <pc:spChg chg="add mod ord">
          <ac:chgData name="Amy Calvert" userId="24b6cd3b-fc18-46cc-b037-8b21e5ce7159" providerId="ADAL" clId="{117D4503-B721-4658-8780-9C7D5875AEA4}" dt="2023-08-03T08:27:26.704" v="572" actId="20577"/>
          <ac:spMkLst>
            <pc:docMk/>
            <pc:sldMk cId="51092649" sldId="259"/>
            <ac:spMk id="6" creationId="{3C65190A-A3A0-F1E1-7522-B5AB05BAA4AF}"/>
          </ac:spMkLst>
        </pc:spChg>
      </pc:sldChg>
      <pc:sldChg chg="addSp delSp modSp del mod modClrScheme modAnim chgLayout modNotesTx">
        <pc:chgData name="Amy Calvert" userId="24b6cd3b-fc18-46cc-b037-8b21e5ce7159" providerId="ADAL" clId="{117D4503-B721-4658-8780-9C7D5875AEA4}" dt="2023-08-07T10:49:01.880" v="11948" actId="47"/>
        <pc:sldMkLst>
          <pc:docMk/>
          <pc:sldMk cId="2880593891" sldId="260"/>
        </pc:sldMkLst>
        <pc:spChg chg="del mod">
          <ac:chgData name="Amy Calvert" userId="24b6cd3b-fc18-46cc-b037-8b21e5ce7159" providerId="ADAL" clId="{117D4503-B721-4658-8780-9C7D5875AEA4}" dt="2023-08-03T11:25:11.317" v="5422" actId="478"/>
          <ac:spMkLst>
            <pc:docMk/>
            <pc:sldMk cId="2880593891" sldId="260"/>
            <ac:spMk id="2" creationId="{0CF348FD-2E9F-7E5A-11A6-84E4C88E35FE}"/>
          </ac:spMkLst>
        </pc:spChg>
        <pc:spChg chg="mod ord">
          <ac:chgData name="Amy Calvert" userId="24b6cd3b-fc18-46cc-b037-8b21e5ce7159" providerId="ADAL" clId="{117D4503-B721-4658-8780-9C7D5875AEA4}" dt="2023-08-03T11:25:23.901" v="5425" actId="14100"/>
          <ac:spMkLst>
            <pc:docMk/>
            <pc:sldMk cId="2880593891" sldId="260"/>
            <ac:spMk id="3" creationId="{591B9EF7-D1D9-6DC3-7512-30EEEC4CF399}"/>
          </ac:spMkLst>
        </pc:spChg>
        <pc:spChg chg="add mod">
          <ac:chgData name="Amy Calvert" userId="24b6cd3b-fc18-46cc-b037-8b21e5ce7159" providerId="ADAL" clId="{117D4503-B721-4658-8780-9C7D5875AEA4}" dt="2023-08-03T11:33:39.065" v="6580" actId="207"/>
          <ac:spMkLst>
            <pc:docMk/>
            <pc:sldMk cId="2880593891" sldId="260"/>
            <ac:spMk id="13" creationId="{28BF312E-DCAB-21F8-7B9A-365BF62CF53F}"/>
          </ac:spMkLst>
        </pc:spChg>
        <pc:spChg chg="add mod">
          <ac:chgData name="Amy Calvert" userId="24b6cd3b-fc18-46cc-b037-8b21e5ce7159" providerId="ADAL" clId="{117D4503-B721-4658-8780-9C7D5875AEA4}" dt="2023-08-03T11:39:12.998" v="6712" actId="1076"/>
          <ac:spMkLst>
            <pc:docMk/>
            <pc:sldMk cId="2880593891" sldId="260"/>
            <ac:spMk id="26" creationId="{7D4B7102-6DDA-0AD9-39FC-DE15404C17CF}"/>
          </ac:spMkLst>
        </pc:spChg>
        <pc:picChg chg="add mod">
          <ac:chgData name="Amy Calvert" userId="24b6cd3b-fc18-46cc-b037-8b21e5ce7159" providerId="ADAL" clId="{117D4503-B721-4658-8780-9C7D5875AEA4}" dt="2023-08-03T11:26:44.552" v="5438" actId="1076"/>
          <ac:picMkLst>
            <pc:docMk/>
            <pc:sldMk cId="2880593891" sldId="260"/>
            <ac:picMk id="5" creationId="{3DB6181D-5D90-033C-BAFA-F42181CF5C0F}"/>
          </ac:picMkLst>
        </pc:picChg>
        <pc:picChg chg="add mod">
          <ac:chgData name="Amy Calvert" userId="24b6cd3b-fc18-46cc-b037-8b21e5ce7159" providerId="ADAL" clId="{117D4503-B721-4658-8780-9C7D5875AEA4}" dt="2023-08-03T11:26:47.139" v="5439" actId="1076"/>
          <ac:picMkLst>
            <pc:docMk/>
            <pc:sldMk cId="2880593891" sldId="260"/>
            <ac:picMk id="7" creationId="{44D1020E-CDB3-087A-72A0-97E544A93E89}"/>
          </ac:picMkLst>
        </pc:picChg>
        <pc:picChg chg="add mod">
          <ac:chgData name="Amy Calvert" userId="24b6cd3b-fc18-46cc-b037-8b21e5ce7159" providerId="ADAL" clId="{117D4503-B721-4658-8780-9C7D5875AEA4}" dt="2023-08-03T11:26:50.243" v="5440" actId="1076"/>
          <ac:picMkLst>
            <pc:docMk/>
            <pc:sldMk cId="2880593891" sldId="260"/>
            <ac:picMk id="9" creationId="{8D069B8A-A3BD-A269-5FEB-FFC305979630}"/>
          </ac:picMkLst>
        </pc:picChg>
        <pc:picChg chg="add mod">
          <ac:chgData name="Amy Calvert" userId="24b6cd3b-fc18-46cc-b037-8b21e5ce7159" providerId="ADAL" clId="{117D4503-B721-4658-8780-9C7D5875AEA4}" dt="2023-08-03T11:27:06.411" v="5442" actId="1076"/>
          <ac:picMkLst>
            <pc:docMk/>
            <pc:sldMk cId="2880593891" sldId="260"/>
            <ac:picMk id="10" creationId="{2C23C47D-F686-9347-8B2F-DD89659E39C5}"/>
          </ac:picMkLst>
        </pc:picChg>
        <pc:picChg chg="add mod">
          <ac:chgData name="Amy Calvert" userId="24b6cd3b-fc18-46cc-b037-8b21e5ce7159" providerId="ADAL" clId="{117D4503-B721-4658-8780-9C7D5875AEA4}" dt="2023-08-03T11:27:06.411" v="5442" actId="1076"/>
          <ac:picMkLst>
            <pc:docMk/>
            <pc:sldMk cId="2880593891" sldId="260"/>
            <ac:picMk id="11" creationId="{256DE0FA-6D7B-F15B-0FB8-8B640173FCA3}"/>
          </ac:picMkLst>
        </pc:picChg>
        <pc:picChg chg="add mod">
          <ac:chgData name="Amy Calvert" userId="24b6cd3b-fc18-46cc-b037-8b21e5ce7159" providerId="ADAL" clId="{117D4503-B721-4658-8780-9C7D5875AEA4}" dt="2023-08-03T11:27:06.411" v="5442" actId="1076"/>
          <ac:picMkLst>
            <pc:docMk/>
            <pc:sldMk cId="2880593891" sldId="260"/>
            <ac:picMk id="12" creationId="{797A4976-CA8B-1F32-D729-9293B60A762F}"/>
          </ac:picMkLst>
        </pc:picChg>
        <pc:picChg chg="add mod">
          <ac:chgData name="Amy Calvert" userId="24b6cd3b-fc18-46cc-b037-8b21e5ce7159" providerId="ADAL" clId="{117D4503-B721-4658-8780-9C7D5875AEA4}" dt="2023-08-03T11:37:07.086" v="6628" actId="14100"/>
          <ac:picMkLst>
            <pc:docMk/>
            <pc:sldMk cId="2880593891" sldId="260"/>
            <ac:picMk id="15" creationId="{DC77EB6D-D0CC-8459-4CC7-1BFA0EDB4C1D}"/>
          </ac:picMkLst>
        </pc:picChg>
        <pc:picChg chg="add mod">
          <ac:chgData name="Amy Calvert" userId="24b6cd3b-fc18-46cc-b037-8b21e5ce7159" providerId="ADAL" clId="{117D4503-B721-4658-8780-9C7D5875AEA4}" dt="2023-08-03T11:37:01.652" v="6626" actId="14100"/>
          <ac:picMkLst>
            <pc:docMk/>
            <pc:sldMk cId="2880593891" sldId="260"/>
            <ac:picMk id="17" creationId="{53FF4BBA-6AC6-0AA6-0E1A-72509EABAEB4}"/>
          </ac:picMkLst>
        </pc:picChg>
        <pc:picChg chg="add mod">
          <ac:chgData name="Amy Calvert" userId="24b6cd3b-fc18-46cc-b037-8b21e5ce7159" providerId="ADAL" clId="{117D4503-B721-4658-8780-9C7D5875AEA4}" dt="2023-08-03T11:36:51.696" v="6623" actId="14100"/>
          <ac:picMkLst>
            <pc:docMk/>
            <pc:sldMk cId="2880593891" sldId="260"/>
            <ac:picMk id="19" creationId="{CDADB480-CE6A-134F-B49A-ED6A74848B19}"/>
          </ac:picMkLst>
        </pc:picChg>
        <pc:picChg chg="add mod">
          <ac:chgData name="Amy Calvert" userId="24b6cd3b-fc18-46cc-b037-8b21e5ce7159" providerId="ADAL" clId="{117D4503-B721-4658-8780-9C7D5875AEA4}" dt="2023-08-03T11:39:46.006" v="6713" actId="14100"/>
          <ac:picMkLst>
            <pc:docMk/>
            <pc:sldMk cId="2880593891" sldId="260"/>
            <ac:picMk id="21" creationId="{221110E3-93AB-3D17-ACE7-CF02EA831975}"/>
          </ac:picMkLst>
        </pc:picChg>
        <pc:picChg chg="add mod">
          <ac:chgData name="Amy Calvert" userId="24b6cd3b-fc18-46cc-b037-8b21e5ce7159" providerId="ADAL" clId="{117D4503-B721-4658-8780-9C7D5875AEA4}" dt="2023-08-03T11:36:32.313" v="6619" actId="14100"/>
          <ac:picMkLst>
            <pc:docMk/>
            <pc:sldMk cId="2880593891" sldId="260"/>
            <ac:picMk id="23" creationId="{716D78AE-364B-8F37-39D6-A46B9ADFEAE3}"/>
          </ac:picMkLst>
        </pc:picChg>
        <pc:picChg chg="add mod">
          <ac:chgData name="Amy Calvert" userId="24b6cd3b-fc18-46cc-b037-8b21e5ce7159" providerId="ADAL" clId="{117D4503-B721-4658-8780-9C7D5875AEA4}" dt="2023-08-03T11:36:26.043" v="6617" actId="14100"/>
          <ac:picMkLst>
            <pc:docMk/>
            <pc:sldMk cId="2880593891" sldId="260"/>
            <ac:picMk id="25" creationId="{9E395881-BAC3-B97E-C52B-10BA6B3F22AC}"/>
          </ac:picMkLst>
        </pc:picChg>
      </pc:sldChg>
      <pc:sldChg chg="addSp delSp modSp del mod modClrScheme chgLayout modNotesTx">
        <pc:chgData name="Amy Calvert" userId="24b6cd3b-fc18-46cc-b037-8b21e5ce7159" providerId="ADAL" clId="{117D4503-B721-4658-8780-9C7D5875AEA4}" dt="2023-08-07T10:49:08.175" v="11949" actId="47"/>
        <pc:sldMkLst>
          <pc:docMk/>
          <pc:sldMk cId="3461474667" sldId="261"/>
        </pc:sldMkLst>
        <pc:spChg chg="del">
          <ac:chgData name="Amy Calvert" userId="24b6cd3b-fc18-46cc-b037-8b21e5ce7159" providerId="ADAL" clId="{117D4503-B721-4658-8780-9C7D5875AEA4}" dt="2023-08-03T11:41:52.827" v="6835" actId="478"/>
          <ac:spMkLst>
            <pc:docMk/>
            <pc:sldMk cId="3461474667" sldId="261"/>
            <ac:spMk id="2" creationId="{37982DEC-692A-6BA1-115D-E613B65EE33E}"/>
          </ac:spMkLst>
        </pc:spChg>
        <pc:spChg chg="mod ord">
          <ac:chgData name="Amy Calvert" userId="24b6cd3b-fc18-46cc-b037-8b21e5ce7159" providerId="ADAL" clId="{117D4503-B721-4658-8780-9C7D5875AEA4}" dt="2023-08-03T11:46:06.877" v="6879" actId="1076"/>
          <ac:spMkLst>
            <pc:docMk/>
            <pc:sldMk cId="3461474667" sldId="261"/>
            <ac:spMk id="3" creationId="{E8A9FCBA-7D9B-251E-D656-947DD7E100E4}"/>
          </ac:spMkLst>
        </pc:spChg>
        <pc:spChg chg="add del mod">
          <ac:chgData name="Amy Calvert" userId="24b6cd3b-fc18-46cc-b037-8b21e5ce7159" providerId="ADAL" clId="{117D4503-B721-4658-8780-9C7D5875AEA4}" dt="2023-08-03T11:41:55.781" v="6836" actId="478"/>
          <ac:spMkLst>
            <pc:docMk/>
            <pc:sldMk cId="3461474667" sldId="261"/>
            <ac:spMk id="5" creationId="{E6270CD0-3CC6-01D3-9146-D8DC08323D2C}"/>
          </ac:spMkLst>
        </pc:spChg>
        <pc:spChg chg="add del mod ord">
          <ac:chgData name="Amy Calvert" userId="24b6cd3b-fc18-46cc-b037-8b21e5ce7159" providerId="ADAL" clId="{117D4503-B721-4658-8780-9C7D5875AEA4}" dt="2023-08-03T11:44:53.412" v="6839" actId="700"/>
          <ac:spMkLst>
            <pc:docMk/>
            <pc:sldMk cId="3461474667" sldId="261"/>
            <ac:spMk id="6" creationId="{67B5112A-FD6F-35C5-611D-241B8B6F6D80}"/>
          </ac:spMkLst>
        </pc:spChg>
        <pc:spChg chg="add del mod ord">
          <ac:chgData name="Amy Calvert" userId="24b6cd3b-fc18-46cc-b037-8b21e5ce7159" providerId="ADAL" clId="{117D4503-B721-4658-8780-9C7D5875AEA4}" dt="2023-08-03T11:44:53.412" v="6839" actId="700"/>
          <ac:spMkLst>
            <pc:docMk/>
            <pc:sldMk cId="3461474667" sldId="261"/>
            <ac:spMk id="7" creationId="{2FCB7116-C19C-BA1C-6636-3FD25C98037C}"/>
          </ac:spMkLst>
        </pc:spChg>
        <pc:spChg chg="add del mod ord">
          <ac:chgData name="Amy Calvert" userId="24b6cd3b-fc18-46cc-b037-8b21e5ce7159" providerId="ADAL" clId="{117D4503-B721-4658-8780-9C7D5875AEA4}" dt="2023-08-03T11:44:53.412" v="6839" actId="700"/>
          <ac:spMkLst>
            <pc:docMk/>
            <pc:sldMk cId="3461474667" sldId="261"/>
            <ac:spMk id="8" creationId="{86470221-77A5-D36E-5775-23E97F3D486E}"/>
          </ac:spMkLst>
        </pc:spChg>
        <pc:spChg chg="add del mod ord">
          <ac:chgData name="Amy Calvert" userId="24b6cd3b-fc18-46cc-b037-8b21e5ce7159" providerId="ADAL" clId="{117D4503-B721-4658-8780-9C7D5875AEA4}" dt="2023-08-03T11:44:53.412" v="6839" actId="700"/>
          <ac:spMkLst>
            <pc:docMk/>
            <pc:sldMk cId="3461474667" sldId="261"/>
            <ac:spMk id="9" creationId="{E5751BD3-D0A6-9568-064A-012CE40D22FD}"/>
          </ac:spMkLst>
        </pc:spChg>
        <pc:spChg chg="add del mod ord">
          <ac:chgData name="Amy Calvert" userId="24b6cd3b-fc18-46cc-b037-8b21e5ce7159" providerId="ADAL" clId="{117D4503-B721-4658-8780-9C7D5875AEA4}" dt="2023-08-03T11:44:53.412" v="6839" actId="700"/>
          <ac:spMkLst>
            <pc:docMk/>
            <pc:sldMk cId="3461474667" sldId="261"/>
            <ac:spMk id="10" creationId="{8838072C-4FCC-A153-B6A3-703981BDD7CC}"/>
          </ac:spMkLst>
        </pc:spChg>
        <pc:spChg chg="add del mod ord">
          <ac:chgData name="Amy Calvert" userId="24b6cd3b-fc18-46cc-b037-8b21e5ce7159" providerId="ADAL" clId="{117D4503-B721-4658-8780-9C7D5875AEA4}" dt="2023-08-03T11:44:53.412" v="6839" actId="700"/>
          <ac:spMkLst>
            <pc:docMk/>
            <pc:sldMk cId="3461474667" sldId="261"/>
            <ac:spMk id="11" creationId="{FD878710-334F-7E06-47CD-B17F7C31D2C4}"/>
          </ac:spMkLst>
        </pc:spChg>
        <pc:spChg chg="add del mod ord">
          <ac:chgData name="Amy Calvert" userId="24b6cd3b-fc18-46cc-b037-8b21e5ce7159" providerId="ADAL" clId="{117D4503-B721-4658-8780-9C7D5875AEA4}" dt="2023-08-03T11:44:53.412" v="6839" actId="700"/>
          <ac:spMkLst>
            <pc:docMk/>
            <pc:sldMk cId="3461474667" sldId="261"/>
            <ac:spMk id="12" creationId="{95B01B8B-A582-1591-99AE-32A80A08636B}"/>
          </ac:spMkLst>
        </pc:spChg>
        <pc:spChg chg="add del mod ord">
          <ac:chgData name="Amy Calvert" userId="24b6cd3b-fc18-46cc-b037-8b21e5ce7159" providerId="ADAL" clId="{117D4503-B721-4658-8780-9C7D5875AEA4}" dt="2023-08-03T11:44:53.412" v="6839" actId="700"/>
          <ac:spMkLst>
            <pc:docMk/>
            <pc:sldMk cId="3461474667" sldId="261"/>
            <ac:spMk id="13" creationId="{0E076A6C-33B3-5AB5-2AE1-C32508E863AE}"/>
          </ac:spMkLst>
        </pc:spChg>
        <pc:spChg chg="add del mod ord">
          <ac:chgData name="Amy Calvert" userId="24b6cd3b-fc18-46cc-b037-8b21e5ce7159" providerId="ADAL" clId="{117D4503-B721-4658-8780-9C7D5875AEA4}" dt="2023-08-03T11:44:53.412" v="6839" actId="700"/>
          <ac:spMkLst>
            <pc:docMk/>
            <pc:sldMk cId="3461474667" sldId="261"/>
            <ac:spMk id="14" creationId="{308438A3-29D3-C285-EA6E-CFFCF1FD1BD8}"/>
          </ac:spMkLst>
        </pc:spChg>
        <pc:spChg chg="add del mod ord">
          <ac:chgData name="Amy Calvert" userId="24b6cd3b-fc18-46cc-b037-8b21e5ce7159" providerId="ADAL" clId="{117D4503-B721-4658-8780-9C7D5875AEA4}" dt="2023-08-03T11:44:53.412" v="6839" actId="700"/>
          <ac:spMkLst>
            <pc:docMk/>
            <pc:sldMk cId="3461474667" sldId="261"/>
            <ac:spMk id="15" creationId="{0F38C0F5-E160-2FD8-EA8E-FD36E49274CC}"/>
          </ac:spMkLst>
        </pc:spChg>
        <pc:spChg chg="add del mod ord">
          <ac:chgData name="Amy Calvert" userId="24b6cd3b-fc18-46cc-b037-8b21e5ce7159" providerId="ADAL" clId="{117D4503-B721-4658-8780-9C7D5875AEA4}" dt="2023-08-03T11:44:53.412" v="6839" actId="700"/>
          <ac:spMkLst>
            <pc:docMk/>
            <pc:sldMk cId="3461474667" sldId="261"/>
            <ac:spMk id="16" creationId="{102EE2A5-6033-DC84-6061-7868AD669DD1}"/>
          </ac:spMkLst>
        </pc:spChg>
        <pc:spChg chg="add del mod ord">
          <ac:chgData name="Amy Calvert" userId="24b6cd3b-fc18-46cc-b037-8b21e5ce7159" providerId="ADAL" clId="{117D4503-B721-4658-8780-9C7D5875AEA4}" dt="2023-08-03T11:44:53.412" v="6839" actId="700"/>
          <ac:spMkLst>
            <pc:docMk/>
            <pc:sldMk cId="3461474667" sldId="261"/>
            <ac:spMk id="17" creationId="{EC2CA502-02C3-5C54-E46D-F069935FFEC7}"/>
          </ac:spMkLst>
        </pc:spChg>
        <pc:picChg chg="add del mod ord">
          <ac:chgData name="Amy Calvert" userId="24b6cd3b-fc18-46cc-b037-8b21e5ce7159" providerId="ADAL" clId="{117D4503-B721-4658-8780-9C7D5875AEA4}" dt="2023-08-03T11:45:46.819" v="6871" actId="478"/>
          <ac:picMkLst>
            <pc:docMk/>
            <pc:sldMk cId="3461474667" sldId="261"/>
            <ac:picMk id="19" creationId="{7CD142FF-80E1-552F-4495-861069C281EE}"/>
          </ac:picMkLst>
        </pc:picChg>
      </pc:sldChg>
      <pc:sldChg chg="addSp delSp modSp del mod modClrScheme delAnim modAnim chgLayout modNotesTx">
        <pc:chgData name="Amy Calvert" userId="24b6cd3b-fc18-46cc-b037-8b21e5ce7159" providerId="ADAL" clId="{117D4503-B721-4658-8780-9C7D5875AEA4}" dt="2023-08-07T09:38:28.831" v="10842" actId="47"/>
        <pc:sldMkLst>
          <pc:docMk/>
          <pc:sldMk cId="4129579339" sldId="262"/>
        </pc:sldMkLst>
        <pc:spChg chg="del mod">
          <ac:chgData name="Amy Calvert" userId="24b6cd3b-fc18-46cc-b037-8b21e5ce7159" providerId="ADAL" clId="{117D4503-B721-4658-8780-9C7D5875AEA4}" dt="2023-08-03T11:03:00.612" v="3173" actId="478"/>
          <ac:spMkLst>
            <pc:docMk/>
            <pc:sldMk cId="4129579339" sldId="262"/>
            <ac:spMk id="2" creationId="{9E8CA8BF-9A39-0395-AC1F-198BCBE2075C}"/>
          </ac:spMkLst>
        </pc:spChg>
        <pc:spChg chg="mod ord">
          <ac:chgData name="Amy Calvert" userId="24b6cd3b-fc18-46cc-b037-8b21e5ce7159" providerId="ADAL" clId="{117D4503-B721-4658-8780-9C7D5875AEA4}" dt="2023-08-03T11:11:49.713" v="4973" actId="700"/>
          <ac:spMkLst>
            <pc:docMk/>
            <pc:sldMk cId="4129579339" sldId="262"/>
            <ac:spMk id="3" creationId="{B59CB367-448E-CAC5-0523-B7F14401A5FF}"/>
          </ac:spMkLst>
        </pc:spChg>
        <pc:spChg chg="add mod">
          <ac:chgData name="Amy Calvert" userId="24b6cd3b-fc18-46cc-b037-8b21e5ce7159" providerId="ADAL" clId="{117D4503-B721-4658-8780-9C7D5875AEA4}" dt="2023-08-03T11:23:38.113" v="5252" actId="1076"/>
          <ac:spMkLst>
            <pc:docMk/>
            <pc:sldMk cId="4129579339" sldId="262"/>
            <ac:spMk id="7" creationId="{11C8272E-06A5-8018-5657-8DF344722547}"/>
          </ac:spMkLst>
        </pc:spChg>
        <pc:spChg chg="add mod ord">
          <ac:chgData name="Amy Calvert" userId="24b6cd3b-fc18-46cc-b037-8b21e5ce7159" providerId="ADAL" clId="{117D4503-B721-4658-8780-9C7D5875AEA4}" dt="2023-08-03T11:23:38.113" v="5252" actId="1076"/>
          <ac:spMkLst>
            <pc:docMk/>
            <pc:sldMk cId="4129579339" sldId="262"/>
            <ac:spMk id="10" creationId="{9AE13FA5-0494-0A25-503F-4408F05F5053}"/>
          </ac:spMkLst>
        </pc:spChg>
        <pc:picChg chg="add mod">
          <ac:chgData name="Amy Calvert" userId="24b6cd3b-fc18-46cc-b037-8b21e5ce7159" providerId="ADAL" clId="{117D4503-B721-4658-8780-9C7D5875AEA4}" dt="2023-08-03T11:23:38.113" v="5252" actId="1076"/>
          <ac:picMkLst>
            <pc:docMk/>
            <pc:sldMk cId="4129579339" sldId="262"/>
            <ac:picMk id="5" creationId="{7F633C04-2C02-F588-E6CF-FC2F0CB384E8}"/>
          </ac:picMkLst>
        </pc:picChg>
        <pc:picChg chg="add del mod">
          <ac:chgData name="Amy Calvert" userId="24b6cd3b-fc18-46cc-b037-8b21e5ce7159" providerId="ADAL" clId="{117D4503-B721-4658-8780-9C7D5875AEA4}" dt="2023-08-03T11:11:44.604" v="4972" actId="478"/>
          <ac:picMkLst>
            <pc:docMk/>
            <pc:sldMk cId="4129579339" sldId="262"/>
            <ac:picMk id="6" creationId="{BF3B10D3-8023-042D-CEEB-6A863A214BED}"/>
          </ac:picMkLst>
        </pc:picChg>
        <pc:picChg chg="add mod">
          <ac:chgData name="Amy Calvert" userId="24b6cd3b-fc18-46cc-b037-8b21e5ce7159" providerId="ADAL" clId="{117D4503-B721-4658-8780-9C7D5875AEA4}" dt="2023-08-03T11:24:25.668" v="5256" actId="14100"/>
          <ac:picMkLst>
            <pc:docMk/>
            <pc:sldMk cId="4129579339" sldId="262"/>
            <ac:picMk id="8" creationId="{C7276609-F4BC-0C5B-DCB0-A93F8D4DD5ED}"/>
          </ac:picMkLst>
        </pc:picChg>
        <pc:picChg chg="del mod">
          <ac:chgData name="Amy Calvert" userId="24b6cd3b-fc18-46cc-b037-8b21e5ce7159" providerId="ADAL" clId="{117D4503-B721-4658-8780-9C7D5875AEA4}" dt="2023-08-03T11:22:54.837" v="5242" actId="478"/>
          <ac:picMkLst>
            <pc:docMk/>
            <pc:sldMk cId="4129579339" sldId="262"/>
            <ac:picMk id="9" creationId="{B822210F-3BA0-D38C-53F6-86B8E551210F}"/>
          </ac:picMkLst>
        </pc:picChg>
      </pc:sldChg>
      <pc:sldChg chg="addSp delSp modSp del mod modClrScheme chgLayout modNotesTx">
        <pc:chgData name="Amy Calvert" userId="24b6cd3b-fc18-46cc-b037-8b21e5ce7159" providerId="ADAL" clId="{117D4503-B721-4658-8780-9C7D5875AEA4}" dt="2023-08-03T16:28:05.754" v="10235" actId="47"/>
        <pc:sldMkLst>
          <pc:docMk/>
          <pc:sldMk cId="4224136979" sldId="263"/>
        </pc:sldMkLst>
        <pc:spChg chg="mod ord">
          <ac:chgData name="Amy Calvert" userId="24b6cd3b-fc18-46cc-b037-8b21e5ce7159" providerId="ADAL" clId="{117D4503-B721-4658-8780-9C7D5875AEA4}" dt="2023-08-03T11:01:37.990" v="3011" actId="1076"/>
          <ac:spMkLst>
            <pc:docMk/>
            <pc:sldMk cId="4224136979" sldId="263"/>
            <ac:spMk id="2" creationId="{64EF3EBD-AB14-D2FA-140E-ED2815298BCC}"/>
          </ac:spMkLst>
        </pc:spChg>
        <pc:spChg chg="del mod ord">
          <ac:chgData name="Amy Calvert" userId="24b6cd3b-fc18-46cc-b037-8b21e5ce7159" providerId="ADAL" clId="{117D4503-B721-4658-8780-9C7D5875AEA4}" dt="2023-08-03T10:54:11.359" v="1485" actId="478"/>
          <ac:spMkLst>
            <pc:docMk/>
            <pc:sldMk cId="4224136979" sldId="263"/>
            <ac:spMk id="3" creationId="{89B17E13-8BAF-AC1F-E3BA-CD455334FF24}"/>
          </ac:spMkLst>
        </pc:spChg>
        <pc:spChg chg="add mod">
          <ac:chgData name="Amy Calvert" userId="24b6cd3b-fc18-46cc-b037-8b21e5ce7159" providerId="ADAL" clId="{117D4503-B721-4658-8780-9C7D5875AEA4}" dt="2023-08-03T10:54:21.443" v="1505" actId="20577"/>
          <ac:spMkLst>
            <pc:docMk/>
            <pc:sldMk cId="4224136979" sldId="263"/>
            <ac:spMk id="7" creationId="{896AD8DA-AB7C-80CB-2245-EAC1355F32FC}"/>
          </ac:spMkLst>
        </pc:spChg>
        <pc:spChg chg="add mod">
          <ac:chgData name="Amy Calvert" userId="24b6cd3b-fc18-46cc-b037-8b21e5ce7159" providerId="ADAL" clId="{117D4503-B721-4658-8780-9C7D5875AEA4}" dt="2023-08-03T11:01:52.988" v="3018" actId="1035"/>
          <ac:spMkLst>
            <pc:docMk/>
            <pc:sldMk cId="4224136979" sldId="263"/>
            <ac:spMk id="8" creationId="{BD18AB9B-15A5-D94E-1602-FFA0355EC890}"/>
          </ac:spMkLst>
        </pc:spChg>
        <pc:picChg chg="add mod">
          <ac:chgData name="Amy Calvert" userId="24b6cd3b-fc18-46cc-b037-8b21e5ce7159" providerId="ADAL" clId="{117D4503-B721-4658-8780-9C7D5875AEA4}" dt="2023-08-03T11:01:33.990" v="3010" actId="1076"/>
          <ac:picMkLst>
            <pc:docMk/>
            <pc:sldMk cId="4224136979" sldId="263"/>
            <ac:picMk id="5" creationId="{13818B9A-29E1-BE9F-4E01-0299BC33EDEB}"/>
          </ac:picMkLst>
        </pc:picChg>
        <pc:picChg chg="add mod modCrop">
          <ac:chgData name="Amy Calvert" userId="24b6cd3b-fc18-46cc-b037-8b21e5ce7159" providerId="ADAL" clId="{117D4503-B721-4658-8780-9C7D5875AEA4}" dt="2023-08-03T10:53:48.004" v="1481" actId="18131"/>
          <ac:picMkLst>
            <pc:docMk/>
            <pc:sldMk cId="4224136979" sldId="263"/>
            <ac:picMk id="6" creationId="{F77D97F5-1E40-5ADC-3606-7FE71B1E3CDC}"/>
          </ac:picMkLst>
        </pc:picChg>
      </pc:sldChg>
      <pc:sldChg chg="modSp new mod modNotesTx">
        <pc:chgData name="Amy Calvert" userId="24b6cd3b-fc18-46cc-b037-8b21e5ce7159" providerId="ADAL" clId="{117D4503-B721-4658-8780-9C7D5875AEA4}" dt="2023-08-07T10:07:40.208" v="11005" actId="20577"/>
        <pc:sldMkLst>
          <pc:docMk/>
          <pc:sldMk cId="994355220" sldId="264"/>
        </pc:sldMkLst>
        <pc:spChg chg="mod">
          <ac:chgData name="Amy Calvert" userId="24b6cd3b-fc18-46cc-b037-8b21e5ce7159" providerId="ADAL" clId="{117D4503-B721-4658-8780-9C7D5875AEA4}" dt="2023-08-03T16:02:41.147" v="8654" actId="20577"/>
          <ac:spMkLst>
            <pc:docMk/>
            <pc:sldMk cId="994355220" sldId="264"/>
            <ac:spMk id="3" creationId="{E888DA09-B31B-6855-B296-540FC00799F6}"/>
          </ac:spMkLst>
        </pc:spChg>
      </pc:sldChg>
      <pc:sldChg chg="modSp add del mod ord modNotesTx">
        <pc:chgData name="Amy Calvert" userId="24b6cd3b-fc18-46cc-b037-8b21e5ce7159" providerId="ADAL" clId="{117D4503-B721-4658-8780-9C7D5875AEA4}" dt="2023-08-03T15:45:22.166" v="8004" actId="47"/>
        <pc:sldMkLst>
          <pc:docMk/>
          <pc:sldMk cId="2414376145" sldId="264"/>
        </pc:sldMkLst>
        <pc:spChg chg="mod">
          <ac:chgData name="Amy Calvert" userId="24b6cd3b-fc18-46cc-b037-8b21e5ce7159" providerId="ADAL" clId="{117D4503-B721-4658-8780-9C7D5875AEA4}" dt="2023-08-03T08:24:47.868" v="377" actId="1037"/>
          <ac:spMkLst>
            <pc:docMk/>
            <pc:sldMk cId="2414376145" sldId="264"/>
            <ac:spMk id="2" creationId="{C25554BE-C9E2-2615-C898-323C15AFA296}"/>
          </ac:spMkLst>
        </pc:spChg>
        <pc:spChg chg="mod">
          <ac:chgData name="Amy Calvert" userId="24b6cd3b-fc18-46cc-b037-8b21e5ce7159" providerId="ADAL" clId="{117D4503-B721-4658-8780-9C7D5875AEA4}" dt="2023-08-03T08:29:37.822" v="618" actId="404"/>
          <ac:spMkLst>
            <pc:docMk/>
            <pc:sldMk cId="2414376145" sldId="264"/>
            <ac:spMk id="3" creationId="{669537AC-57F2-F023-F6B3-B24E690317A5}"/>
          </ac:spMkLst>
        </pc:spChg>
        <pc:spChg chg="mod">
          <ac:chgData name="Amy Calvert" userId="24b6cd3b-fc18-46cc-b037-8b21e5ce7159" providerId="ADAL" clId="{117D4503-B721-4658-8780-9C7D5875AEA4}" dt="2023-08-03T10:44:56.618" v="713" actId="1076"/>
          <ac:spMkLst>
            <pc:docMk/>
            <pc:sldMk cId="2414376145" sldId="264"/>
            <ac:spMk id="4" creationId="{6E0EBBEE-C1C6-E3D9-BC9E-5A01E8402BBE}"/>
          </ac:spMkLst>
        </pc:spChg>
        <pc:spChg chg="mod">
          <ac:chgData name="Amy Calvert" userId="24b6cd3b-fc18-46cc-b037-8b21e5ce7159" providerId="ADAL" clId="{117D4503-B721-4658-8780-9C7D5875AEA4}" dt="2023-08-03T08:26:52.986" v="515" actId="6549"/>
          <ac:spMkLst>
            <pc:docMk/>
            <pc:sldMk cId="2414376145" sldId="264"/>
            <ac:spMk id="5" creationId="{63888EC4-B08F-7C45-930C-A5084EB5806C}"/>
          </ac:spMkLst>
        </pc:spChg>
        <pc:spChg chg="mod">
          <ac:chgData name="Amy Calvert" userId="24b6cd3b-fc18-46cc-b037-8b21e5ce7159" providerId="ADAL" clId="{117D4503-B721-4658-8780-9C7D5875AEA4}" dt="2023-08-03T08:27:19.277" v="556" actId="20577"/>
          <ac:spMkLst>
            <pc:docMk/>
            <pc:sldMk cId="2414376145" sldId="264"/>
            <ac:spMk id="6" creationId="{3C65190A-A3A0-F1E1-7522-B5AB05BAA4AF}"/>
          </ac:spMkLst>
        </pc:spChg>
      </pc:sldChg>
      <pc:sldChg chg="modSp new del mod">
        <pc:chgData name="Amy Calvert" userId="24b6cd3b-fc18-46cc-b037-8b21e5ce7159" providerId="ADAL" clId="{117D4503-B721-4658-8780-9C7D5875AEA4}" dt="2023-08-03T15:59:06.305" v="8630" actId="47"/>
        <pc:sldMkLst>
          <pc:docMk/>
          <pc:sldMk cId="2482768572" sldId="264"/>
        </pc:sldMkLst>
        <pc:spChg chg="mod">
          <ac:chgData name="Amy Calvert" userId="24b6cd3b-fc18-46cc-b037-8b21e5ce7159" providerId="ADAL" clId="{117D4503-B721-4658-8780-9C7D5875AEA4}" dt="2023-08-03T15:59:02.831" v="8629" actId="20577"/>
          <ac:spMkLst>
            <pc:docMk/>
            <pc:sldMk cId="2482768572" sldId="264"/>
            <ac:spMk id="2" creationId="{DCD07279-4B28-FEAE-073B-2F63F1C629D8}"/>
          </ac:spMkLst>
        </pc:spChg>
      </pc:sldChg>
      <pc:sldChg chg="new del ord">
        <pc:chgData name="Amy Calvert" userId="24b6cd3b-fc18-46cc-b037-8b21e5ce7159" providerId="ADAL" clId="{117D4503-B721-4658-8780-9C7D5875AEA4}" dt="2023-08-03T15:58:32.049" v="8608" actId="47"/>
        <pc:sldMkLst>
          <pc:docMk/>
          <pc:sldMk cId="97572697" sldId="265"/>
        </pc:sldMkLst>
      </pc:sldChg>
      <pc:sldChg chg="modSp new del mod">
        <pc:chgData name="Amy Calvert" userId="24b6cd3b-fc18-46cc-b037-8b21e5ce7159" providerId="ADAL" clId="{117D4503-B721-4658-8780-9C7D5875AEA4}" dt="2023-08-03T16:06:31.461" v="8703" actId="47"/>
        <pc:sldMkLst>
          <pc:docMk/>
          <pc:sldMk cId="1696030967" sldId="265"/>
        </pc:sldMkLst>
        <pc:spChg chg="mod">
          <ac:chgData name="Amy Calvert" userId="24b6cd3b-fc18-46cc-b037-8b21e5ce7159" providerId="ADAL" clId="{117D4503-B721-4658-8780-9C7D5875AEA4}" dt="2023-08-03T16:06:25.717" v="8702" actId="20577"/>
          <ac:spMkLst>
            <pc:docMk/>
            <pc:sldMk cId="1696030967" sldId="265"/>
            <ac:spMk id="7" creationId="{B1A35A65-767D-7B9E-E284-B9AF98C1C5DF}"/>
          </ac:spMkLst>
        </pc:spChg>
      </pc:sldChg>
      <pc:sldChg chg="modSp new del mod">
        <pc:chgData name="Amy Calvert" userId="24b6cd3b-fc18-46cc-b037-8b21e5ce7159" providerId="ADAL" clId="{117D4503-B721-4658-8780-9C7D5875AEA4}" dt="2023-08-03T15:29:28.424" v="6956" actId="47"/>
        <pc:sldMkLst>
          <pc:docMk/>
          <pc:sldMk cId="2041690744" sldId="265"/>
        </pc:sldMkLst>
        <pc:spChg chg="mod">
          <ac:chgData name="Amy Calvert" userId="24b6cd3b-fc18-46cc-b037-8b21e5ce7159" providerId="ADAL" clId="{117D4503-B721-4658-8780-9C7D5875AEA4}" dt="2023-08-03T15:29:25.804" v="6955" actId="20577"/>
          <ac:spMkLst>
            <pc:docMk/>
            <pc:sldMk cId="2041690744" sldId="265"/>
            <ac:spMk id="2" creationId="{C1A8FFA8-BF72-9386-243E-CE52E3D4C08B}"/>
          </ac:spMkLst>
        </pc:spChg>
      </pc:sldChg>
      <pc:sldChg chg="new del">
        <pc:chgData name="Amy Calvert" userId="24b6cd3b-fc18-46cc-b037-8b21e5ce7159" providerId="ADAL" clId="{117D4503-B721-4658-8780-9C7D5875AEA4}" dt="2023-08-03T11:53:36.570" v="6881" actId="2696"/>
        <pc:sldMkLst>
          <pc:docMk/>
          <pc:sldMk cId="2750193163" sldId="265"/>
        </pc:sldMkLst>
      </pc:sldChg>
      <pc:sldChg chg="new add del">
        <pc:chgData name="Amy Calvert" userId="24b6cd3b-fc18-46cc-b037-8b21e5ce7159" providerId="ADAL" clId="{117D4503-B721-4658-8780-9C7D5875AEA4}" dt="2023-08-03T16:07:22.945" v="8750" actId="680"/>
        <pc:sldMkLst>
          <pc:docMk/>
          <pc:sldMk cId="3063649612" sldId="265"/>
        </pc:sldMkLst>
      </pc:sldChg>
      <pc:sldChg chg="new del">
        <pc:chgData name="Amy Calvert" userId="24b6cd3b-fc18-46cc-b037-8b21e5ce7159" providerId="ADAL" clId="{117D4503-B721-4658-8780-9C7D5875AEA4}" dt="2023-08-03T16:17:21.442" v="8953" actId="47"/>
        <pc:sldMkLst>
          <pc:docMk/>
          <pc:sldMk cId="3503653586" sldId="265"/>
        </pc:sldMkLst>
      </pc:sldChg>
      <pc:sldChg chg="modSp new del mod">
        <pc:chgData name="Amy Calvert" userId="24b6cd3b-fc18-46cc-b037-8b21e5ce7159" providerId="ADAL" clId="{117D4503-B721-4658-8780-9C7D5875AEA4}" dt="2023-08-03T16:05:01.024" v="8685" actId="47"/>
        <pc:sldMkLst>
          <pc:docMk/>
          <pc:sldMk cId="3821114580" sldId="265"/>
        </pc:sldMkLst>
        <pc:spChg chg="mod">
          <ac:chgData name="Amy Calvert" userId="24b6cd3b-fc18-46cc-b037-8b21e5ce7159" providerId="ADAL" clId="{117D4503-B721-4658-8780-9C7D5875AEA4}" dt="2023-08-03T16:04:58.173" v="8684" actId="14100"/>
          <ac:spMkLst>
            <pc:docMk/>
            <pc:sldMk cId="3821114580" sldId="265"/>
            <ac:spMk id="7" creationId="{0E8AEF6D-C2C0-4FB8-39CA-6DD963A8E612}"/>
          </ac:spMkLst>
        </pc:spChg>
      </pc:sldChg>
      <pc:sldChg chg="addSp delSp modSp new del mod modClrScheme chgLayout">
        <pc:chgData name="Amy Calvert" userId="24b6cd3b-fc18-46cc-b037-8b21e5ce7159" providerId="ADAL" clId="{117D4503-B721-4658-8780-9C7D5875AEA4}" dt="2023-08-03T16:05:38.503" v="8689" actId="47"/>
        <pc:sldMkLst>
          <pc:docMk/>
          <pc:sldMk cId="4229948698" sldId="265"/>
        </pc:sldMkLst>
        <pc:spChg chg="del mod ord">
          <ac:chgData name="Amy Calvert" userId="24b6cd3b-fc18-46cc-b037-8b21e5ce7159" providerId="ADAL" clId="{117D4503-B721-4658-8780-9C7D5875AEA4}" dt="2023-08-03T16:05:35.069" v="8688" actId="700"/>
          <ac:spMkLst>
            <pc:docMk/>
            <pc:sldMk cId="4229948698" sldId="265"/>
            <ac:spMk id="2" creationId="{162294A5-F6B4-4726-03D5-9C575ECB5577}"/>
          </ac:spMkLst>
        </pc:spChg>
        <pc:spChg chg="add mod ord">
          <ac:chgData name="Amy Calvert" userId="24b6cd3b-fc18-46cc-b037-8b21e5ce7159" providerId="ADAL" clId="{117D4503-B721-4658-8780-9C7D5875AEA4}" dt="2023-08-03T16:05:35.069" v="8688" actId="700"/>
          <ac:spMkLst>
            <pc:docMk/>
            <pc:sldMk cId="4229948698" sldId="265"/>
            <ac:spMk id="3" creationId="{CEB99C57-4C39-65AF-BB91-1337E8BEB29F}"/>
          </ac:spMkLst>
        </pc:spChg>
        <pc:spChg chg="add mod ord">
          <ac:chgData name="Amy Calvert" userId="24b6cd3b-fc18-46cc-b037-8b21e5ce7159" providerId="ADAL" clId="{117D4503-B721-4658-8780-9C7D5875AEA4}" dt="2023-08-03T16:05:35.069" v="8688" actId="700"/>
          <ac:spMkLst>
            <pc:docMk/>
            <pc:sldMk cId="4229948698" sldId="265"/>
            <ac:spMk id="4" creationId="{D6E546BA-8445-D62E-F7C6-B9243E2A0254}"/>
          </ac:spMkLst>
        </pc:spChg>
        <pc:spChg chg="add mod ord">
          <ac:chgData name="Amy Calvert" userId="24b6cd3b-fc18-46cc-b037-8b21e5ce7159" providerId="ADAL" clId="{117D4503-B721-4658-8780-9C7D5875AEA4}" dt="2023-08-03T16:05:35.069" v="8688" actId="700"/>
          <ac:spMkLst>
            <pc:docMk/>
            <pc:sldMk cId="4229948698" sldId="265"/>
            <ac:spMk id="5" creationId="{07515551-5111-9375-EFF4-676F23896BF0}"/>
          </ac:spMkLst>
        </pc:spChg>
        <pc:spChg chg="add mod ord">
          <ac:chgData name="Amy Calvert" userId="24b6cd3b-fc18-46cc-b037-8b21e5ce7159" providerId="ADAL" clId="{117D4503-B721-4658-8780-9C7D5875AEA4}" dt="2023-08-03T16:05:35.069" v="8688" actId="700"/>
          <ac:spMkLst>
            <pc:docMk/>
            <pc:sldMk cId="4229948698" sldId="265"/>
            <ac:spMk id="6" creationId="{03A0D733-5811-D2D6-8F01-5D4B109B3CC3}"/>
          </ac:spMkLst>
        </pc:spChg>
        <pc:spChg chg="add mod ord">
          <ac:chgData name="Amy Calvert" userId="24b6cd3b-fc18-46cc-b037-8b21e5ce7159" providerId="ADAL" clId="{117D4503-B721-4658-8780-9C7D5875AEA4}" dt="2023-08-03T16:05:35.069" v="8688" actId="700"/>
          <ac:spMkLst>
            <pc:docMk/>
            <pc:sldMk cId="4229948698" sldId="265"/>
            <ac:spMk id="7" creationId="{402E1F3C-FF61-CE5A-432C-D0895DB5C9E8}"/>
          </ac:spMkLst>
        </pc:spChg>
        <pc:spChg chg="add mod ord">
          <ac:chgData name="Amy Calvert" userId="24b6cd3b-fc18-46cc-b037-8b21e5ce7159" providerId="ADAL" clId="{117D4503-B721-4658-8780-9C7D5875AEA4}" dt="2023-08-03T16:05:35.069" v="8688" actId="700"/>
          <ac:spMkLst>
            <pc:docMk/>
            <pc:sldMk cId="4229948698" sldId="265"/>
            <ac:spMk id="8" creationId="{F6118308-7B7B-7452-F6E0-236D02317AAB}"/>
          </ac:spMkLst>
        </pc:spChg>
      </pc:sldChg>
      <pc:sldChg chg="new del">
        <pc:chgData name="Amy Calvert" userId="24b6cd3b-fc18-46cc-b037-8b21e5ce7159" providerId="ADAL" clId="{117D4503-B721-4658-8780-9C7D5875AEA4}" dt="2023-08-03T15:58:20.541" v="8605" actId="47"/>
        <pc:sldMkLst>
          <pc:docMk/>
          <pc:sldMk cId="746166861" sldId="266"/>
        </pc:sldMkLst>
      </pc:sldChg>
      <pc:sldChg chg="modSp new del mod">
        <pc:chgData name="Amy Calvert" userId="24b6cd3b-fc18-46cc-b037-8b21e5ce7159" providerId="ADAL" clId="{117D4503-B721-4658-8780-9C7D5875AEA4}" dt="2023-08-03T15:46:03.846" v="8034" actId="680"/>
        <pc:sldMkLst>
          <pc:docMk/>
          <pc:sldMk cId="1248386399" sldId="266"/>
        </pc:sldMkLst>
        <pc:spChg chg="mod">
          <ac:chgData name="Amy Calvert" userId="24b6cd3b-fc18-46cc-b037-8b21e5ce7159" providerId="ADAL" clId="{117D4503-B721-4658-8780-9C7D5875AEA4}" dt="2023-08-03T15:46:03.626" v="8033" actId="20577"/>
          <ac:spMkLst>
            <pc:docMk/>
            <pc:sldMk cId="1248386399" sldId="266"/>
            <ac:spMk id="2" creationId="{1AE89980-38AC-DFB8-CD31-F0597CD389D4}"/>
          </ac:spMkLst>
        </pc:spChg>
        <pc:spChg chg="mod">
          <ac:chgData name="Amy Calvert" userId="24b6cd3b-fc18-46cc-b037-8b21e5ce7159" providerId="ADAL" clId="{117D4503-B721-4658-8780-9C7D5875AEA4}" dt="2023-08-03T15:45:38.129" v="8007" actId="14100"/>
          <ac:spMkLst>
            <pc:docMk/>
            <pc:sldMk cId="1248386399" sldId="266"/>
            <ac:spMk id="3" creationId="{89B39327-CC6D-E999-A2CC-08B570966515}"/>
          </ac:spMkLst>
        </pc:spChg>
      </pc:sldChg>
      <pc:sldChg chg="modSp new del mod ord">
        <pc:chgData name="Amy Calvert" userId="24b6cd3b-fc18-46cc-b037-8b21e5ce7159" providerId="ADAL" clId="{117D4503-B721-4658-8780-9C7D5875AEA4}" dt="2023-08-03T15:55:26.149" v="8551" actId="680"/>
        <pc:sldMkLst>
          <pc:docMk/>
          <pc:sldMk cId="1288328035" sldId="266"/>
        </pc:sldMkLst>
        <pc:spChg chg="mod">
          <ac:chgData name="Amy Calvert" userId="24b6cd3b-fc18-46cc-b037-8b21e5ce7159" providerId="ADAL" clId="{117D4503-B721-4658-8780-9C7D5875AEA4}" dt="2023-08-03T15:55:09.852" v="8528" actId="20577"/>
          <ac:spMkLst>
            <pc:docMk/>
            <pc:sldMk cId="1288328035" sldId="266"/>
            <ac:spMk id="2" creationId="{ECCB86C6-3311-29F9-5434-1697A93E3D62}"/>
          </ac:spMkLst>
        </pc:spChg>
        <pc:spChg chg="mod">
          <ac:chgData name="Amy Calvert" userId="24b6cd3b-fc18-46cc-b037-8b21e5ce7159" providerId="ADAL" clId="{117D4503-B721-4658-8780-9C7D5875AEA4}" dt="2023-08-03T15:55:25.772" v="8550" actId="20577"/>
          <ac:spMkLst>
            <pc:docMk/>
            <pc:sldMk cId="1288328035" sldId="266"/>
            <ac:spMk id="4" creationId="{4B10923A-B90B-58C6-9DCB-97E771BE39A2}"/>
          </ac:spMkLst>
        </pc:spChg>
        <pc:spChg chg="mod">
          <ac:chgData name="Amy Calvert" userId="24b6cd3b-fc18-46cc-b037-8b21e5ce7159" providerId="ADAL" clId="{117D4503-B721-4658-8780-9C7D5875AEA4}" dt="2023-08-03T15:55:09.114" v="8526" actId="20577"/>
          <ac:spMkLst>
            <pc:docMk/>
            <pc:sldMk cId="1288328035" sldId="266"/>
            <ac:spMk id="5" creationId="{D16BDF8E-6E25-988C-C411-3312172CF7A6}"/>
          </ac:spMkLst>
        </pc:spChg>
        <pc:spChg chg="mod">
          <ac:chgData name="Amy Calvert" userId="24b6cd3b-fc18-46cc-b037-8b21e5ce7159" providerId="ADAL" clId="{117D4503-B721-4658-8780-9C7D5875AEA4}" dt="2023-08-03T15:55:08.800" v="8525" actId="20577"/>
          <ac:spMkLst>
            <pc:docMk/>
            <pc:sldMk cId="1288328035" sldId="266"/>
            <ac:spMk id="6" creationId="{8F521994-B363-F8BD-DFCB-47E8EEE68732}"/>
          </ac:spMkLst>
        </pc:spChg>
      </pc:sldChg>
      <pc:sldChg chg="new modNotesTx">
        <pc:chgData name="Amy Calvert" userId="24b6cd3b-fc18-46cc-b037-8b21e5ce7159" providerId="ADAL" clId="{117D4503-B721-4658-8780-9C7D5875AEA4}" dt="2023-08-07T10:45:22.602" v="11807" actId="20577"/>
        <pc:sldMkLst>
          <pc:docMk/>
          <pc:sldMk cId="3769293740" sldId="266"/>
        </pc:sldMkLst>
      </pc:sldChg>
      <pc:sldChg chg="new del">
        <pc:chgData name="Amy Calvert" userId="24b6cd3b-fc18-46cc-b037-8b21e5ce7159" providerId="ADAL" clId="{117D4503-B721-4658-8780-9C7D5875AEA4}" dt="2023-08-03T16:18:13.435" v="9087" actId="47"/>
        <pc:sldMkLst>
          <pc:docMk/>
          <pc:sldMk cId="501758784" sldId="267"/>
        </pc:sldMkLst>
      </pc:sldChg>
      <pc:sldChg chg="modSp new del mod">
        <pc:chgData name="Amy Calvert" userId="24b6cd3b-fc18-46cc-b037-8b21e5ce7159" providerId="ADAL" clId="{117D4503-B721-4658-8780-9C7D5875AEA4}" dt="2023-08-03T16:21:12.867" v="9392" actId="47"/>
        <pc:sldMkLst>
          <pc:docMk/>
          <pc:sldMk cId="622492160" sldId="267"/>
        </pc:sldMkLst>
        <pc:spChg chg="mod">
          <ac:chgData name="Amy Calvert" userId="24b6cd3b-fc18-46cc-b037-8b21e5ce7159" providerId="ADAL" clId="{117D4503-B721-4658-8780-9C7D5875AEA4}" dt="2023-08-03T16:21:08.066" v="9391" actId="20577"/>
          <ac:spMkLst>
            <pc:docMk/>
            <pc:sldMk cId="622492160" sldId="267"/>
            <ac:spMk id="2" creationId="{C9E08A1B-BB34-DB47-5739-95360E6EB153}"/>
          </ac:spMkLst>
        </pc:spChg>
      </pc:sldChg>
      <pc:sldChg chg="modSp new del mod">
        <pc:chgData name="Amy Calvert" userId="24b6cd3b-fc18-46cc-b037-8b21e5ce7159" providerId="ADAL" clId="{117D4503-B721-4658-8780-9C7D5875AEA4}" dt="2023-08-03T15:57:55.268" v="8602" actId="47"/>
        <pc:sldMkLst>
          <pc:docMk/>
          <pc:sldMk cId="2831142367" sldId="267"/>
        </pc:sldMkLst>
        <pc:spChg chg="mod">
          <ac:chgData name="Amy Calvert" userId="24b6cd3b-fc18-46cc-b037-8b21e5ce7159" providerId="ADAL" clId="{117D4503-B721-4658-8780-9C7D5875AEA4}" dt="2023-08-03T15:57:51.115" v="8601" actId="5793"/>
          <ac:spMkLst>
            <pc:docMk/>
            <pc:sldMk cId="2831142367" sldId="267"/>
            <ac:spMk id="2" creationId="{D3A8F798-EDC0-00B9-70E8-695FB958DF23}"/>
          </ac:spMkLst>
        </pc:spChg>
      </pc:sldChg>
      <pc:sldChg chg="new modNotesTx">
        <pc:chgData name="Amy Calvert" userId="24b6cd3b-fc18-46cc-b037-8b21e5ce7159" providerId="ADAL" clId="{117D4503-B721-4658-8780-9C7D5875AEA4}" dt="2023-08-07T10:45:56.734" v="11830" actId="20577"/>
        <pc:sldMkLst>
          <pc:docMk/>
          <pc:sldMk cId="2860565897" sldId="267"/>
        </pc:sldMkLst>
      </pc:sldChg>
      <pc:sldChg chg="new del">
        <pc:chgData name="Amy Calvert" userId="24b6cd3b-fc18-46cc-b037-8b21e5ce7159" providerId="ADAL" clId="{117D4503-B721-4658-8780-9C7D5875AEA4}" dt="2023-08-03T15:58:21.499" v="8606" actId="47"/>
        <pc:sldMkLst>
          <pc:docMk/>
          <pc:sldMk cId="2932834421" sldId="267"/>
        </pc:sldMkLst>
      </pc:sldChg>
      <pc:sldChg chg="new modNotesTx">
        <pc:chgData name="Amy Calvert" userId="24b6cd3b-fc18-46cc-b037-8b21e5ce7159" providerId="ADAL" clId="{117D4503-B721-4658-8780-9C7D5875AEA4}" dt="2023-08-07T10:47:23.323" v="11910" actId="20577"/>
        <pc:sldMkLst>
          <pc:docMk/>
          <pc:sldMk cId="1588387810" sldId="268"/>
        </pc:sldMkLst>
      </pc:sldChg>
      <pc:sldChg chg="new del">
        <pc:chgData name="Amy Calvert" userId="24b6cd3b-fc18-46cc-b037-8b21e5ce7159" providerId="ADAL" clId="{117D4503-B721-4658-8780-9C7D5875AEA4}" dt="2023-08-07T09:38:37.075" v="10844" actId="47"/>
        <pc:sldMkLst>
          <pc:docMk/>
          <pc:sldMk cId="2422379637" sldId="268"/>
        </pc:sldMkLst>
      </pc:sldChg>
      <pc:sldChg chg="new del">
        <pc:chgData name="Amy Calvert" userId="24b6cd3b-fc18-46cc-b037-8b21e5ce7159" providerId="ADAL" clId="{117D4503-B721-4658-8780-9C7D5875AEA4}" dt="2023-08-03T15:58:22.803" v="8607" actId="47"/>
        <pc:sldMkLst>
          <pc:docMk/>
          <pc:sldMk cId="3710717680" sldId="268"/>
        </pc:sldMkLst>
      </pc:sldChg>
      <pc:sldChg chg="new modNotesTx">
        <pc:chgData name="Amy Calvert" userId="24b6cd3b-fc18-46cc-b037-8b21e5ce7159" providerId="ADAL" clId="{117D4503-B721-4658-8780-9C7D5875AEA4}" dt="2023-08-07T10:52:24.504" v="12311" actId="12"/>
        <pc:sldMkLst>
          <pc:docMk/>
          <pc:sldMk cId="2811776879" sldId="269"/>
        </pc:sldMkLst>
      </pc:sldChg>
      <pc:sldChg chg="new modNotesTx">
        <pc:chgData name="Amy Calvert" userId="24b6cd3b-fc18-46cc-b037-8b21e5ce7159" providerId="ADAL" clId="{117D4503-B721-4658-8780-9C7D5875AEA4}" dt="2023-08-07T10:51:30.389" v="12119" actId="20577"/>
        <pc:sldMkLst>
          <pc:docMk/>
          <pc:sldMk cId="461137680" sldId="270"/>
        </pc:sldMkLst>
      </pc:sldChg>
      <pc:sldMasterChg chg="setBg addSldLayout modSldLayout">
        <pc:chgData name="Amy Calvert" userId="24b6cd3b-fc18-46cc-b037-8b21e5ce7159" providerId="ADAL" clId="{117D4503-B721-4658-8780-9C7D5875AEA4}" dt="2023-08-07T10:35:48.381" v="11227" actId="478"/>
        <pc:sldMasterMkLst>
          <pc:docMk/>
          <pc:sldMasterMk cId="2863701191" sldId="2147483648"/>
        </pc:sldMasterMkLst>
        <pc:sldLayoutChg chg="setBg">
          <pc:chgData name="Amy Calvert" userId="24b6cd3b-fc18-46cc-b037-8b21e5ce7159" providerId="ADAL" clId="{117D4503-B721-4658-8780-9C7D5875AEA4}" dt="2023-08-03T08:16:00.540" v="90"/>
          <pc:sldLayoutMkLst>
            <pc:docMk/>
            <pc:sldMasterMk cId="2863701191" sldId="2147483648"/>
            <pc:sldLayoutMk cId="3939589571" sldId="2147483649"/>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3441396905" sldId="2147483650"/>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2198836129" sldId="2147483651"/>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4111738078" sldId="2147483652"/>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1115353428" sldId="2147483677"/>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3173082096" sldId="2147483678"/>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1888245776" sldId="2147483679"/>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728838178" sldId="2147483681"/>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2735132432" sldId="2147483682"/>
          </pc:sldLayoutMkLst>
        </pc:sldLayoutChg>
        <pc:sldLayoutChg chg="setBg">
          <pc:chgData name="Amy Calvert" userId="24b6cd3b-fc18-46cc-b037-8b21e5ce7159" providerId="ADAL" clId="{117D4503-B721-4658-8780-9C7D5875AEA4}" dt="2023-08-03T08:16:00.540" v="90"/>
          <pc:sldLayoutMkLst>
            <pc:docMk/>
            <pc:sldMasterMk cId="2863701191" sldId="2147483648"/>
            <pc:sldLayoutMk cId="2846603718" sldId="2147483683"/>
          </pc:sldLayoutMkLst>
        </pc:sldLayoutChg>
        <pc:sldLayoutChg chg="addSp delSp modSp new mod replId">
          <pc:chgData name="Amy Calvert" userId="24b6cd3b-fc18-46cc-b037-8b21e5ce7159" providerId="ADAL" clId="{117D4503-B721-4658-8780-9C7D5875AEA4}" dt="2023-08-07T10:33:42.915" v="11207" actId="207"/>
          <pc:sldLayoutMkLst>
            <pc:docMk/>
            <pc:sldMasterMk cId="2863701191" sldId="2147483648"/>
            <pc:sldLayoutMk cId="2082602503" sldId="2147483685"/>
          </pc:sldLayoutMkLst>
          <pc:spChg chg="mod">
            <ac:chgData name="Amy Calvert" userId="24b6cd3b-fc18-46cc-b037-8b21e5ce7159" providerId="ADAL" clId="{117D4503-B721-4658-8780-9C7D5875AEA4}" dt="2023-08-03T16:03:58.390" v="8671" actId="1076"/>
            <ac:spMkLst>
              <pc:docMk/>
              <pc:sldMasterMk cId="2863701191" sldId="2147483648"/>
              <pc:sldLayoutMk cId="2082602503" sldId="2147483685"/>
              <ac:spMk id="2" creationId="{35830135-A142-7F52-1098-413F78A9B394}"/>
            </ac:spMkLst>
          </pc:spChg>
          <pc:spChg chg="add del mod">
            <ac:chgData name="Amy Calvert" userId="24b6cd3b-fc18-46cc-b037-8b21e5ce7159" providerId="ADAL" clId="{117D4503-B721-4658-8780-9C7D5875AEA4}" dt="2023-08-03T15:51:18.597" v="8301" actId="478"/>
            <ac:spMkLst>
              <pc:docMk/>
              <pc:sldMasterMk cId="2863701191" sldId="2147483648"/>
              <pc:sldLayoutMk cId="2082602503" sldId="2147483685"/>
              <ac:spMk id="3" creationId="{64E0B816-ED67-12A1-2614-AD47F01B180C}"/>
            </ac:spMkLst>
          </pc:spChg>
          <pc:spChg chg="add del mod">
            <ac:chgData name="Amy Calvert" userId="24b6cd3b-fc18-46cc-b037-8b21e5ce7159" providerId="ADAL" clId="{117D4503-B721-4658-8780-9C7D5875AEA4}" dt="2023-08-03T15:35:26.660" v="7263" actId="478"/>
            <ac:spMkLst>
              <pc:docMk/>
              <pc:sldMasterMk cId="2863701191" sldId="2147483648"/>
              <pc:sldLayoutMk cId="2082602503" sldId="2147483685"/>
              <ac:spMk id="4" creationId="{32D27590-70BE-D899-B5F9-AEF094BD50B7}"/>
            </ac:spMkLst>
          </pc:spChg>
          <pc:spChg chg="add mod">
            <ac:chgData name="Amy Calvert" userId="24b6cd3b-fc18-46cc-b037-8b21e5ce7159" providerId="ADAL" clId="{117D4503-B721-4658-8780-9C7D5875AEA4}" dt="2023-08-07T08:53:37.519" v="10314" actId="14100"/>
            <ac:spMkLst>
              <pc:docMk/>
              <pc:sldMasterMk cId="2863701191" sldId="2147483648"/>
              <pc:sldLayoutMk cId="2082602503" sldId="2147483685"/>
              <ac:spMk id="5" creationId="{3202E82E-C20C-8BFD-0DAA-2381AC8C4025}"/>
            </ac:spMkLst>
          </pc:spChg>
          <pc:spChg chg="add del mod">
            <ac:chgData name="Amy Calvert" userId="24b6cd3b-fc18-46cc-b037-8b21e5ce7159" providerId="ADAL" clId="{117D4503-B721-4658-8780-9C7D5875AEA4}" dt="2023-08-03T15:36:48.938" v="7401" actId="478"/>
            <ac:spMkLst>
              <pc:docMk/>
              <pc:sldMasterMk cId="2863701191" sldId="2147483648"/>
              <pc:sldLayoutMk cId="2082602503" sldId="2147483685"/>
              <ac:spMk id="6" creationId="{B354B0D9-226E-E2E8-C249-9A93C5AB2A66}"/>
            </ac:spMkLst>
          </pc:spChg>
          <pc:spChg chg="add del mod">
            <ac:chgData name="Amy Calvert" userId="24b6cd3b-fc18-46cc-b037-8b21e5ce7159" providerId="ADAL" clId="{117D4503-B721-4658-8780-9C7D5875AEA4}" dt="2023-08-03T15:53:00.084" v="8386" actId="478"/>
            <ac:spMkLst>
              <pc:docMk/>
              <pc:sldMasterMk cId="2863701191" sldId="2147483648"/>
              <pc:sldLayoutMk cId="2082602503" sldId="2147483685"/>
              <ac:spMk id="7" creationId="{6319EBA2-7EE5-F511-4CE4-A98A491D4574}"/>
            </ac:spMkLst>
          </pc:spChg>
          <pc:spChg chg="add del mod">
            <ac:chgData name="Amy Calvert" userId="24b6cd3b-fc18-46cc-b037-8b21e5ce7159" providerId="ADAL" clId="{117D4503-B721-4658-8780-9C7D5875AEA4}" dt="2023-08-03T15:40:18.495" v="7756"/>
            <ac:spMkLst>
              <pc:docMk/>
              <pc:sldMasterMk cId="2863701191" sldId="2147483648"/>
              <pc:sldLayoutMk cId="2082602503" sldId="2147483685"/>
              <ac:spMk id="8" creationId="{54CFCD40-FE90-48CC-58D5-97C6B65B8C66}"/>
            </ac:spMkLst>
          </pc:spChg>
          <pc:spChg chg="add del mod">
            <ac:chgData name="Amy Calvert" userId="24b6cd3b-fc18-46cc-b037-8b21e5ce7159" providerId="ADAL" clId="{117D4503-B721-4658-8780-9C7D5875AEA4}" dt="2023-08-03T15:46:30.429" v="8035" actId="478"/>
            <ac:spMkLst>
              <pc:docMk/>
              <pc:sldMasterMk cId="2863701191" sldId="2147483648"/>
              <pc:sldLayoutMk cId="2082602503" sldId="2147483685"/>
              <ac:spMk id="9" creationId="{24D7DF94-FB1D-F478-34BF-BE3E88D781AE}"/>
            </ac:spMkLst>
          </pc:spChg>
          <pc:spChg chg="add del mod">
            <ac:chgData name="Amy Calvert" userId="24b6cd3b-fc18-46cc-b037-8b21e5ce7159" providerId="ADAL" clId="{117D4503-B721-4658-8780-9C7D5875AEA4}" dt="2023-08-03T15:51:30.595" v="8307" actId="478"/>
            <ac:spMkLst>
              <pc:docMk/>
              <pc:sldMasterMk cId="2863701191" sldId="2147483648"/>
              <pc:sldLayoutMk cId="2082602503" sldId="2147483685"/>
              <ac:spMk id="10" creationId="{42BA3241-AF9A-A408-0E73-EC849723BE9D}"/>
            </ac:spMkLst>
          </pc:spChg>
          <pc:spChg chg="add del mod">
            <ac:chgData name="Amy Calvert" userId="24b6cd3b-fc18-46cc-b037-8b21e5ce7159" providerId="ADAL" clId="{117D4503-B721-4658-8780-9C7D5875AEA4}" dt="2023-08-03T15:53:00.084" v="8386" actId="478"/>
            <ac:spMkLst>
              <pc:docMk/>
              <pc:sldMasterMk cId="2863701191" sldId="2147483648"/>
              <pc:sldLayoutMk cId="2082602503" sldId="2147483685"/>
              <ac:spMk id="11" creationId="{61553966-EEEC-E9BB-AE0B-4A7B0628F896}"/>
            </ac:spMkLst>
          </pc:spChg>
          <pc:spChg chg="add del mod">
            <ac:chgData name="Amy Calvert" userId="24b6cd3b-fc18-46cc-b037-8b21e5ce7159" providerId="ADAL" clId="{117D4503-B721-4658-8780-9C7D5875AEA4}" dt="2023-08-03T15:51:29.246" v="8306" actId="478"/>
            <ac:spMkLst>
              <pc:docMk/>
              <pc:sldMasterMk cId="2863701191" sldId="2147483648"/>
              <pc:sldLayoutMk cId="2082602503" sldId="2147483685"/>
              <ac:spMk id="12" creationId="{035E2778-6FB4-F1BC-AD49-40460784A181}"/>
            </ac:spMkLst>
          </pc:spChg>
          <pc:spChg chg="add mod">
            <ac:chgData name="Amy Calvert" userId="24b6cd3b-fc18-46cc-b037-8b21e5ce7159" providerId="ADAL" clId="{117D4503-B721-4658-8780-9C7D5875AEA4}" dt="2023-08-03T15:55:46.075" v="8553" actId="14100"/>
            <ac:spMkLst>
              <pc:docMk/>
              <pc:sldMasterMk cId="2863701191" sldId="2147483648"/>
              <pc:sldLayoutMk cId="2082602503" sldId="2147483685"/>
              <ac:spMk id="13" creationId="{644F5DB8-94EC-3CC6-CD23-97FE0046ACB5}"/>
            </ac:spMkLst>
          </pc:spChg>
          <pc:spChg chg="add mod">
            <ac:chgData name="Amy Calvert" userId="24b6cd3b-fc18-46cc-b037-8b21e5ce7159" providerId="ADAL" clId="{117D4503-B721-4658-8780-9C7D5875AEA4}" dt="2023-08-07T10:33:42.915" v="11207" actId="207"/>
            <ac:spMkLst>
              <pc:docMk/>
              <pc:sldMasterMk cId="2863701191" sldId="2147483648"/>
              <pc:sldLayoutMk cId="2082602503" sldId="2147483685"/>
              <ac:spMk id="14" creationId="{6A27A302-EBF5-08CD-8D14-FB165C9B35C5}"/>
            </ac:spMkLst>
          </pc:spChg>
          <pc:spChg chg="add mod">
            <ac:chgData name="Amy Calvert" userId="24b6cd3b-fc18-46cc-b037-8b21e5ce7159" providerId="ADAL" clId="{117D4503-B721-4658-8780-9C7D5875AEA4}" dt="2023-08-03T16:04:29.731" v="8675" actId="1076"/>
            <ac:spMkLst>
              <pc:docMk/>
              <pc:sldMasterMk cId="2863701191" sldId="2147483648"/>
              <pc:sldLayoutMk cId="2082602503" sldId="2147483685"/>
              <ac:spMk id="15" creationId="{DDACE3EA-0EA9-5230-C004-1CD48FDD7281}"/>
            </ac:spMkLst>
          </pc:spChg>
          <pc:spChg chg="add del mod">
            <ac:chgData name="Amy Calvert" userId="24b6cd3b-fc18-46cc-b037-8b21e5ce7159" providerId="ADAL" clId="{117D4503-B721-4658-8780-9C7D5875AEA4}" dt="2023-08-03T16:03:01.684" v="8656" actId="478"/>
            <ac:spMkLst>
              <pc:docMk/>
              <pc:sldMasterMk cId="2863701191" sldId="2147483648"/>
              <pc:sldLayoutMk cId="2082602503" sldId="2147483685"/>
              <ac:spMk id="17" creationId="{5104FE2F-8776-9DFB-895D-25B584B72595}"/>
            </ac:spMkLst>
          </pc:spChg>
          <pc:spChg chg="add del">
            <ac:chgData name="Amy Calvert" userId="24b6cd3b-fc18-46cc-b037-8b21e5ce7159" providerId="ADAL" clId="{117D4503-B721-4658-8780-9C7D5875AEA4}" dt="2023-08-03T16:03:07.016" v="8657" actId="11529"/>
            <ac:spMkLst>
              <pc:docMk/>
              <pc:sldMasterMk cId="2863701191" sldId="2147483648"/>
              <pc:sldLayoutMk cId="2082602503" sldId="2147483685"/>
              <ac:spMk id="18" creationId="{B4AE3115-3CB5-3C0E-0B1B-51D9B6F468D0}"/>
            </ac:spMkLst>
          </pc:spChg>
          <pc:spChg chg="add del mod">
            <ac:chgData name="Amy Calvert" userId="24b6cd3b-fc18-46cc-b037-8b21e5ce7159" providerId="ADAL" clId="{117D4503-B721-4658-8780-9C7D5875AEA4}" dt="2023-08-03T16:09:08.589" v="8887" actId="478"/>
            <ac:spMkLst>
              <pc:docMk/>
              <pc:sldMasterMk cId="2863701191" sldId="2147483648"/>
              <pc:sldLayoutMk cId="2082602503" sldId="2147483685"/>
              <ac:spMk id="19" creationId="{75E8A333-2E00-6368-4215-9D4BA7906134}"/>
            </ac:spMkLst>
          </pc:spChg>
          <pc:spChg chg="add del mod">
            <ac:chgData name="Amy Calvert" userId="24b6cd3b-fc18-46cc-b037-8b21e5ce7159" providerId="ADAL" clId="{117D4503-B721-4658-8780-9C7D5875AEA4}" dt="2023-08-03T16:10:06.379" v="8891" actId="478"/>
            <ac:spMkLst>
              <pc:docMk/>
              <pc:sldMasterMk cId="2863701191" sldId="2147483648"/>
              <pc:sldLayoutMk cId="2082602503" sldId="2147483685"/>
              <ac:spMk id="20" creationId="{EB83CDD0-3B4B-AAC9-F498-B066996FD6D0}"/>
            </ac:spMkLst>
          </pc:spChg>
          <pc:spChg chg="add del">
            <ac:chgData name="Amy Calvert" userId="24b6cd3b-fc18-46cc-b037-8b21e5ce7159" providerId="ADAL" clId="{117D4503-B721-4658-8780-9C7D5875AEA4}" dt="2023-08-03T16:10:10.219" v="8892" actId="11529"/>
            <ac:spMkLst>
              <pc:docMk/>
              <pc:sldMasterMk cId="2863701191" sldId="2147483648"/>
              <pc:sldLayoutMk cId="2082602503" sldId="2147483685"/>
              <ac:spMk id="21" creationId="{78B3F94E-51D3-68DB-CBF5-A170802C98F6}"/>
            </ac:spMkLst>
          </pc:spChg>
          <pc:spChg chg="add mod">
            <ac:chgData name="Amy Calvert" userId="24b6cd3b-fc18-46cc-b037-8b21e5ce7159" providerId="ADAL" clId="{117D4503-B721-4658-8780-9C7D5875AEA4}" dt="2023-08-03T16:17:59.742" v="9085" actId="20577"/>
            <ac:spMkLst>
              <pc:docMk/>
              <pc:sldMasterMk cId="2863701191" sldId="2147483648"/>
              <pc:sldLayoutMk cId="2082602503" sldId="2147483685"/>
              <ac:spMk id="22" creationId="{6D44769A-DB7B-73FE-100C-D0C0436E4FFC}"/>
            </ac:spMkLst>
          </pc:spChg>
          <pc:picChg chg="add mod ord">
            <ac:chgData name="Amy Calvert" userId="24b6cd3b-fc18-46cc-b037-8b21e5ce7159" providerId="ADAL" clId="{117D4503-B721-4658-8780-9C7D5875AEA4}" dt="2023-08-07T10:33:34.857" v="11206" actId="14100"/>
            <ac:picMkLst>
              <pc:docMk/>
              <pc:sldMasterMk cId="2863701191" sldId="2147483648"/>
              <pc:sldLayoutMk cId="2082602503" sldId="2147483685"/>
              <ac:picMk id="24" creationId="{3AFD6B1E-5369-D673-672D-5DD17FA0D6B0}"/>
            </ac:picMkLst>
          </pc:picChg>
        </pc:sldLayoutChg>
        <pc:sldLayoutChg chg="addSp delSp modSp new mod">
          <pc:chgData name="Amy Calvert" userId="24b6cd3b-fc18-46cc-b037-8b21e5ce7159" providerId="ADAL" clId="{117D4503-B721-4658-8780-9C7D5875AEA4}" dt="2023-08-07T10:34:34.848" v="11215" actId="478"/>
          <pc:sldLayoutMkLst>
            <pc:docMk/>
            <pc:sldMasterMk cId="2863701191" sldId="2147483648"/>
            <pc:sldLayoutMk cId="1879222261" sldId="2147483686"/>
          </pc:sldLayoutMkLst>
          <pc:spChg chg="del">
            <ac:chgData name="Amy Calvert" userId="24b6cd3b-fc18-46cc-b037-8b21e5ce7159" providerId="ADAL" clId="{117D4503-B721-4658-8780-9C7D5875AEA4}" dt="2023-08-03T16:19:39.533" v="9278" actId="478"/>
            <ac:spMkLst>
              <pc:docMk/>
              <pc:sldMasterMk cId="2863701191" sldId="2147483648"/>
              <pc:sldLayoutMk cId="1879222261" sldId="2147483686"/>
              <ac:spMk id="2" creationId="{5476F940-E28F-B682-0AED-5BBFFD7A5E5A}"/>
            </ac:spMkLst>
          </pc:spChg>
          <pc:spChg chg="add del mod">
            <ac:chgData name="Amy Calvert" userId="24b6cd3b-fc18-46cc-b037-8b21e5ce7159" providerId="ADAL" clId="{117D4503-B721-4658-8780-9C7D5875AEA4}" dt="2023-08-03T16:21:32.788" v="9394" actId="478"/>
            <ac:spMkLst>
              <pc:docMk/>
              <pc:sldMasterMk cId="2863701191" sldId="2147483648"/>
              <pc:sldLayoutMk cId="1879222261" sldId="2147483686"/>
              <ac:spMk id="3" creationId="{506E3607-ACAC-21B2-4B26-7913FA7C0655}"/>
            </ac:spMkLst>
          </pc:spChg>
          <pc:spChg chg="add del">
            <ac:chgData name="Amy Calvert" userId="24b6cd3b-fc18-46cc-b037-8b21e5ce7159" providerId="ADAL" clId="{117D4503-B721-4658-8780-9C7D5875AEA4}" dt="2023-08-03T16:20:15.679" v="9360" actId="11529"/>
            <ac:spMkLst>
              <pc:docMk/>
              <pc:sldMasterMk cId="2863701191" sldId="2147483648"/>
              <pc:sldLayoutMk cId="1879222261" sldId="2147483686"/>
              <ac:spMk id="4" creationId="{0D995A0A-2DD4-5B6D-AFC1-C8CF7FD40A16}"/>
            </ac:spMkLst>
          </pc:spChg>
          <pc:spChg chg="add mod">
            <ac:chgData name="Amy Calvert" userId="24b6cd3b-fc18-46cc-b037-8b21e5ce7159" providerId="ADAL" clId="{117D4503-B721-4658-8780-9C7D5875AEA4}" dt="2023-08-03T16:22:18.889" v="9543" actId="1076"/>
            <ac:spMkLst>
              <pc:docMk/>
              <pc:sldMasterMk cId="2863701191" sldId="2147483648"/>
              <pc:sldLayoutMk cId="1879222261" sldId="2147483686"/>
              <ac:spMk id="5" creationId="{3044A137-6DB7-12B5-9BFD-FB38337ECD61}"/>
            </ac:spMkLst>
          </pc:spChg>
          <pc:spChg chg="add del">
            <ac:chgData name="Amy Calvert" userId="24b6cd3b-fc18-46cc-b037-8b21e5ce7159" providerId="ADAL" clId="{117D4503-B721-4658-8780-9C7D5875AEA4}" dt="2023-08-03T16:20:28.192" v="9361" actId="11529"/>
            <ac:spMkLst>
              <pc:docMk/>
              <pc:sldMasterMk cId="2863701191" sldId="2147483648"/>
              <pc:sldLayoutMk cId="1879222261" sldId="2147483686"/>
              <ac:spMk id="6" creationId="{C96142B1-8425-E7AD-BCDB-78B5E5257724}"/>
            </ac:spMkLst>
          </pc:spChg>
          <pc:spChg chg="add del mod">
            <ac:chgData name="Amy Calvert" userId="24b6cd3b-fc18-46cc-b037-8b21e5ce7159" providerId="ADAL" clId="{117D4503-B721-4658-8780-9C7D5875AEA4}" dt="2023-08-03T16:20:33.156" v="9363" actId="478"/>
            <ac:spMkLst>
              <pc:docMk/>
              <pc:sldMasterMk cId="2863701191" sldId="2147483648"/>
              <pc:sldLayoutMk cId="1879222261" sldId="2147483686"/>
              <ac:spMk id="7" creationId="{3DD9A22A-C32F-BC96-F554-3C5A076708A9}"/>
            </ac:spMkLst>
          </pc:spChg>
          <pc:spChg chg="add mod">
            <ac:chgData name="Amy Calvert" userId="24b6cd3b-fc18-46cc-b037-8b21e5ce7159" providerId="ADAL" clId="{117D4503-B721-4658-8780-9C7D5875AEA4}" dt="2023-08-03T16:20:39.948" v="9366" actId="1076"/>
            <ac:spMkLst>
              <pc:docMk/>
              <pc:sldMasterMk cId="2863701191" sldId="2147483648"/>
              <pc:sldLayoutMk cId="1879222261" sldId="2147483686"/>
              <ac:spMk id="8" creationId="{D5B6F114-D4A2-5224-049F-34BED7CBEE04}"/>
            </ac:spMkLst>
          </pc:spChg>
          <pc:spChg chg="add mod">
            <ac:chgData name="Amy Calvert" userId="24b6cd3b-fc18-46cc-b037-8b21e5ce7159" providerId="ADAL" clId="{117D4503-B721-4658-8780-9C7D5875AEA4}" dt="2023-08-03T16:21:39.696" v="9420" actId="20577"/>
            <ac:spMkLst>
              <pc:docMk/>
              <pc:sldMasterMk cId="2863701191" sldId="2147483648"/>
              <pc:sldLayoutMk cId="1879222261" sldId="2147483686"/>
              <ac:spMk id="9" creationId="{D0C34491-458D-FC9C-0D5C-0CBAD0BC9DD2}"/>
            </ac:spMkLst>
          </pc:spChg>
          <pc:spChg chg="add mod">
            <ac:chgData name="Amy Calvert" userId="24b6cd3b-fc18-46cc-b037-8b21e5ce7159" providerId="ADAL" clId="{117D4503-B721-4658-8780-9C7D5875AEA4}" dt="2023-08-07T08:52:54.525" v="10236" actId="14100"/>
            <ac:spMkLst>
              <pc:docMk/>
              <pc:sldMasterMk cId="2863701191" sldId="2147483648"/>
              <pc:sldLayoutMk cId="1879222261" sldId="2147483686"/>
              <ac:spMk id="10" creationId="{C67F91BE-90B4-E0FE-FCA9-EDD0FEBA4B39}"/>
            </ac:spMkLst>
          </pc:spChg>
          <pc:spChg chg="add mod">
            <ac:chgData name="Amy Calvert" userId="24b6cd3b-fc18-46cc-b037-8b21e5ce7159" providerId="ADAL" clId="{117D4503-B721-4658-8780-9C7D5875AEA4}" dt="2023-08-07T08:52:54.525" v="10236" actId="14100"/>
            <ac:spMkLst>
              <pc:docMk/>
              <pc:sldMasterMk cId="2863701191" sldId="2147483648"/>
              <pc:sldLayoutMk cId="1879222261" sldId="2147483686"/>
              <ac:spMk id="11" creationId="{1C909357-A386-C8EE-7756-4AC01D2049FD}"/>
            </ac:spMkLst>
          </pc:spChg>
          <pc:picChg chg="add del mod ord">
            <ac:chgData name="Amy Calvert" userId="24b6cd3b-fc18-46cc-b037-8b21e5ce7159" providerId="ADAL" clId="{117D4503-B721-4658-8780-9C7D5875AEA4}" dt="2023-08-07T10:34:34.848" v="11215" actId="478"/>
            <ac:picMkLst>
              <pc:docMk/>
              <pc:sldMasterMk cId="2863701191" sldId="2147483648"/>
              <pc:sldLayoutMk cId="1879222261" sldId="2147483686"/>
              <ac:picMk id="13" creationId="{13115AD0-F4D3-F7AF-FA0E-9BA2ADC8CE14}"/>
            </ac:picMkLst>
          </pc:picChg>
        </pc:sldLayoutChg>
        <pc:sldLayoutChg chg="addSp delSp modSp new mod">
          <pc:chgData name="Amy Calvert" userId="24b6cd3b-fc18-46cc-b037-8b21e5ce7159" providerId="ADAL" clId="{117D4503-B721-4658-8780-9C7D5875AEA4}" dt="2023-08-07T10:35:48.381" v="11227" actId="478"/>
          <pc:sldLayoutMkLst>
            <pc:docMk/>
            <pc:sldMasterMk cId="2863701191" sldId="2147483648"/>
            <pc:sldLayoutMk cId="2218779413" sldId="2147483687"/>
          </pc:sldLayoutMkLst>
          <pc:spChg chg="del">
            <ac:chgData name="Amy Calvert" userId="24b6cd3b-fc18-46cc-b037-8b21e5ce7159" providerId="ADAL" clId="{117D4503-B721-4658-8780-9C7D5875AEA4}" dt="2023-08-07T08:55:10.636" v="10319" actId="478"/>
            <ac:spMkLst>
              <pc:docMk/>
              <pc:sldMasterMk cId="2863701191" sldId="2147483648"/>
              <pc:sldLayoutMk cId="2218779413" sldId="2147483687"/>
              <ac:spMk id="2" creationId="{DF128518-466C-62BC-8A73-2E70E301483A}"/>
            </ac:spMkLst>
          </pc:spChg>
          <pc:spChg chg="add del mod">
            <ac:chgData name="Amy Calvert" userId="24b6cd3b-fc18-46cc-b037-8b21e5ce7159" providerId="ADAL" clId="{117D4503-B721-4658-8780-9C7D5875AEA4}" dt="2023-08-07T08:58:52.929" v="10613" actId="21"/>
            <ac:spMkLst>
              <pc:docMk/>
              <pc:sldMasterMk cId="2863701191" sldId="2147483648"/>
              <pc:sldLayoutMk cId="2218779413" sldId="2147483687"/>
              <ac:spMk id="3" creationId="{F6251F8F-EFA8-A483-38D1-8E292E378E8B}"/>
            </ac:spMkLst>
          </pc:spChg>
          <pc:spChg chg="add del mod">
            <ac:chgData name="Amy Calvert" userId="24b6cd3b-fc18-46cc-b037-8b21e5ce7159" providerId="ADAL" clId="{117D4503-B721-4658-8780-9C7D5875AEA4}" dt="2023-08-07T08:58:52.929" v="10613" actId="21"/>
            <ac:spMkLst>
              <pc:docMk/>
              <pc:sldMasterMk cId="2863701191" sldId="2147483648"/>
              <pc:sldLayoutMk cId="2218779413" sldId="2147483687"/>
              <ac:spMk id="4" creationId="{21D878C9-0E0D-BB56-C5D5-14FCFE132598}"/>
            </ac:spMkLst>
          </pc:spChg>
          <pc:spChg chg="add del mod">
            <ac:chgData name="Amy Calvert" userId="24b6cd3b-fc18-46cc-b037-8b21e5ce7159" providerId="ADAL" clId="{117D4503-B721-4658-8780-9C7D5875AEA4}" dt="2023-08-07T08:58:52.929" v="10613" actId="21"/>
            <ac:spMkLst>
              <pc:docMk/>
              <pc:sldMasterMk cId="2863701191" sldId="2147483648"/>
              <pc:sldLayoutMk cId="2218779413" sldId="2147483687"/>
              <ac:spMk id="5" creationId="{CABD7641-9CEE-0D18-0874-653A727C8B0F}"/>
            </ac:spMkLst>
          </pc:spChg>
          <pc:spChg chg="add del">
            <ac:chgData name="Amy Calvert" userId="24b6cd3b-fc18-46cc-b037-8b21e5ce7159" providerId="ADAL" clId="{117D4503-B721-4658-8780-9C7D5875AEA4}" dt="2023-08-07T08:58:03.874" v="10512" actId="11529"/>
            <ac:spMkLst>
              <pc:docMk/>
              <pc:sldMasterMk cId="2863701191" sldId="2147483648"/>
              <pc:sldLayoutMk cId="2218779413" sldId="2147483687"/>
              <ac:spMk id="6" creationId="{6EF154FE-435C-C738-0D32-28FE9F2EC25B}"/>
            </ac:spMkLst>
          </pc:spChg>
          <pc:spChg chg="add mod">
            <ac:chgData name="Amy Calvert" userId="24b6cd3b-fc18-46cc-b037-8b21e5ce7159" providerId="ADAL" clId="{117D4503-B721-4658-8780-9C7D5875AEA4}" dt="2023-08-07T08:59:47.049" v="10840" actId="1076"/>
            <ac:spMkLst>
              <pc:docMk/>
              <pc:sldMasterMk cId="2863701191" sldId="2147483648"/>
              <pc:sldLayoutMk cId="2218779413" sldId="2147483687"/>
              <ac:spMk id="7" creationId="{FAF55899-133B-580F-ABFB-37C48F95C804}"/>
            </ac:spMkLst>
          </pc:spChg>
          <pc:spChg chg="add mod">
            <ac:chgData name="Amy Calvert" userId="24b6cd3b-fc18-46cc-b037-8b21e5ce7159" providerId="ADAL" clId="{117D4503-B721-4658-8780-9C7D5875AEA4}" dt="2023-08-07T10:35:28.899" v="11224" actId="207"/>
            <ac:spMkLst>
              <pc:docMk/>
              <pc:sldMasterMk cId="2863701191" sldId="2147483648"/>
              <pc:sldLayoutMk cId="2218779413" sldId="2147483687"/>
              <ac:spMk id="8" creationId="{C4450356-44A7-E734-D398-C7541705C641}"/>
            </ac:spMkLst>
          </pc:spChg>
          <pc:spChg chg="add mod">
            <ac:chgData name="Amy Calvert" userId="24b6cd3b-fc18-46cc-b037-8b21e5ce7159" providerId="ADAL" clId="{117D4503-B721-4658-8780-9C7D5875AEA4}" dt="2023-08-07T08:59:55.777" v="10841" actId="1076"/>
            <ac:spMkLst>
              <pc:docMk/>
              <pc:sldMasterMk cId="2863701191" sldId="2147483648"/>
              <pc:sldLayoutMk cId="2218779413" sldId="2147483687"/>
              <ac:spMk id="9" creationId="{E261C700-B585-72FE-C150-C9425D6AE51C}"/>
            </ac:spMkLst>
          </pc:spChg>
          <pc:spChg chg="add mod">
            <ac:chgData name="Amy Calvert" userId="24b6cd3b-fc18-46cc-b037-8b21e5ce7159" providerId="ADAL" clId="{117D4503-B721-4658-8780-9C7D5875AEA4}" dt="2023-08-07T08:59:55.777" v="10841" actId="1076"/>
            <ac:spMkLst>
              <pc:docMk/>
              <pc:sldMasterMk cId="2863701191" sldId="2147483648"/>
              <pc:sldLayoutMk cId="2218779413" sldId="2147483687"/>
              <ac:spMk id="10" creationId="{5C002F27-D6A2-ED0E-D242-768E6C5AF36E}"/>
            </ac:spMkLst>
          </pc:spChg>
          <pc:picChg chg="add del mod ord">
            <ac:chgData name="Amy Calvert" userId="24b6cd3b-fc18-46cc-b037-8b21e5ce7159" providerId="ADAL" clId="{117D4503-B721-4658-8780-9C7D5875AEA4}" dt="2023-08-07T10:35:48.381" v="11227" actId="478"/>
            <ac:picMkLst>
              <pc:docMk/>
              <pc:sldMasterMk cId="2863701191" sldId="2147483648"/>
              <pc:sldLayoutMk cId="2218779413" sldId="2147483687"/>
              <ac:picMk id="12" creationId="{FF1E1082-2614-247E-AC8B-6E764F3838F9}"/>
            </ac:picMkLst>
          </pc:picChg>
        </pc:sldLayoutChg>
        <pc:sldLayoutChg chg="addSp delSp modSp new mod">
          <pc:chgData name="Amy Calvert" userId="24b6cd3b-fc18-46cc-b037-8b21e5ce7159" providerId="ADAL" clId="{117D4503-B721-4658-8780-9C7D5875AEA4}" dt="2023-08-07T10:27:19.999" v="11199" actId="20577"/>
          <pc:sldLayoutMkLst>
            <pc:docMk/>
            <pc:sldMasterMk cId="2863701191" sldId="2147483648"/>
            <pc:sldLayoutMk cId="2060521027" sldId="2147483688"/>
          </pc:sldLayoutMkLst>
          <pc:spChg chg="del">
            <ac:chgData name="Amy Calvert" userId="24b6cd3b-fc18-46cc-b037-8b21e5ce7159" providerId="ADAL" clId="{117D4503-B721-4658-8780-9C7D5875AEA4}" dt="2023-08-07T10:11:29.581" v="11061" actId="478"/>
            <ac:spMkLst>
              <pc:docMk/>
              <pc:sldMasterMk cId="2863701191" sldId="2147483648"/>
              <pc:sldLayoutMk cId="2060521027" sldId="2147483688"/>
              <ac:spMk id="2" creationId="{70FFB6CD-5B52-CF33-9B61-4BB9C6E2D23A}"/>
            </ac:spMkLst>
          </pc:spChg>
          <pc:spChg chg="add del">
            <ac:chgData name="Amy Calvert" userId="24b6cd3b-fc18-46cc-b037-8b21e5ce7159" providerId="ADAL" clId="{117D4503-B721-4658-8780-9C7D5875AEA4}" dt="2023-08-07T10:12:51.196" v="11071" actId="11529"/>
            <ac:spMkLst>
              <pc:docMk/>
              <pc:sldMasterMk cId="2863701191" sldId="2147483648"/>
              <pc:sldLayoutMk cId="2060521027" sldId="2147483688"/>
              <ac:spMk id="7" creationId="{495B5FF3-E125-DB32-A716-5C3F129C6FB7}"/>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8" creationId="{4C535AD1-5D41-874F-689E-3C6D6E758C28}"/>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9" creationId="{151979C2-68A1-796F-A0A3-C464C2C0EF62}"/>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10" creationId="{F9AC8DA5-CF17-8958-2466-3510FF21AEDD}"/>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11" creationId="{54C63A01-74E7-5002-6107-7DE2654339CC}"/>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12" creationId="{1BA12F01-8562-0771-ABFE-2531D3650459}"/>
            </ac:spMkLst>
          </pc:spChg>
          <pc:spChg chg="add mod">
            <ac:chgData name="Amy Calvert" userId="24b6cd3b-fc18-46cc-b037-8b21e5ce7159" providerId="ADAL" clId="{117D4503-B721-4658-8780-9C7D5875AEA4}" dt="2023-08-07T10:14:56.444" v="11093" actId="1076"/>
            <ac:spMkLst>
              <pc:docMk/>
              <pc:sldMasterMk cId="2863701191" sldId="2147483648"/>
              <pc:sldLayoutMk cId="2060521027" sldId="2147483688"/>
              <ac:spMk id="13" creationId="{4CAC3A95-6196-B73A-8699-C75A7CC0B63D}"/>
            </ac:spMkLst>
          </pc:spChg>
          <pc:spChg chg="add mod">
            <ac:chgData name="Amy Calvert" userId="24b6cd3b-fc18-46cc-b037-8b21e5ce7159" providerId="ADAL" clId="{117D4503-B721-4658-8780-9C7D5875AEA4}" dt="2023-08-07T10:14:40.155" v="11092" actId="20577"/>
            <ac:spMkLst>
              <pc:docMk/>
              <pc:sldMasterMk cId="2863701191" sldId="2147483648"/>
              <pc:sldLayoutMk cId="2060521027" sldId="2147483688"/>
              <ac:spMk id="14" creationId="{0BC0003E-F6FD-167A-44E3-22EB48FB54D4}"/>
            </ac:spMkLst>
          </pc:spChg>
          <pc:spChg chg="add del">
            <ac:chgData name="Amy Calvert" userId="24b6cd3b-fc18-46cc-b037-8b21e5ce7159" providerId="ADAL" clId="{117D4503-B721-4658-8780-9C7D5875AEA4}" dt="2023-08-07T10:25:54.225" v="11094" actId="11529"/>
            <ac:spMkLst>
              <pc:docMk/>
              <pc:sldMasterMk cId="2863701191" sldId="2147483648"/>
              <pc:sldLayoutMk cId="2060521027" sldId="2147483688"/>
              <ac:spMk id="15" creationId="{45FC32B1-B554-3E5A-A41B-DC17461C4C35}"/>
            </ac:spMkLst>
          </pc:spChg>
          <pc:spChg chg="add mod">
            <ac:chgData name="Amy Calvert" userId="24b6cd3b-fc18-46cc-b037-8b21e5ce7159" providerId="ADAL" clId="{117D4503-B721-4658-8780-9C7D5875AEA4}" dt="2023-08-07T10:27:19.999" v="11199" actId="20577"/>
            <ac:spMkLst>
              <pc:docMk/>
              <pc:sldMasterMk cId="2863701191" sldId="2147483648"/>
              <pc:sldLayoutMk cId="2060521027" sldId="2147483688"/>
              <ac:spMk id="16" creationId="{AAB8DEEF-7C9B-BD34-34F1-15CEC6055A59}"/>
            </ac:spMkLst>
          </pc:spChg>
          <pc:picChg chg="add mod">
            <ac:chgData name="Amy Calvert" userId="24b6cd3b-fc18-46cc-b037-8b21e5ce7159" providerId="ADAL" clId="{117D4503-B721-4658-8780-9C7D5875AEA4}" dt="2023-08-07T10:12:39.717" v="11069" actId="14100"/>
            <ac:picMkLst>
              <pc:docMk/>
              <pc:sldMasterMk cId="2863701191" sldId="2147483648"/>
              <pc:sldLayoutMk cId="2060521027" sldId="2147483688"/>
              <ac:picMk id="4" creationId="{D8DFEA79-8468-1206-EF30-27353390FC9C}"/>
            </ac:picMkLst>
          </pc:picChg>
          <pc:picChg chg="add mod">
            <ac:chgData name="Amy Calvert" userId="24b6cd3b-fc18-46cc-b037-8b21e5ce7159" providerId="ADAL" clId="{117D4503-B721-4658-8780-9C7D5875AEA4}" dt="2023-08-07T10:12:41.712" v="11070" actId="1076"/>
            <ac:picMkLst>
              <pc:docMk/>
              <pc:sldMasterMk cId="2863701191" sldId="2147483648"/>
              <pc:sldLayoutMk cId="2060521027" sldId="2147483688"/>
              <ac:picMk id="6" creationId="{401906A7-A5A6-D915-1D57-7C373B7684D1}"/>
            </ac:picMkLst>
          </pc:picChg>
        </pc:sldLayoutChg>
      </pc:sldMasterChg>
      <pc:sldMasterChg chg="setBg addSldLayout delSldLayout modSldLayout">
        <pc:chgData name="Amy Calvert" userId="24b6cd3b-fc18-46cc-b037-8b21e5ce7159" providerId="ADAL" clId="{117D4503-B721-4658-8780-9C7D5875AEA4}" dt="2023-08-07T10:49:52.382" v="11952" actId="2696"/>
        <pc:sldMasterMkLst>
          <pc:docMk/>
          <pc:sldMasterMk cId="829537372" sldId="2147483653"/>
        </pc:sldMasterMkLst>
        <pc:sldLayoutChg chg="setBg">
          <pc:chgData name="Amy Calvert" userId="24b6cd3b-fc18-46cc-b037-8b21e5ce7159" providerId="ADAL" clId="{117D4503-B721-4658-8780-9C7D5875AEA4}" dt="2023-08-03T08:16:00.540" v="90"/>
          <pc:sldLayoutMkLst>
            <pc:docMk/>
            <pc:sldMasterMk cId="829537372" sldId="2147483653"/>
            <pc:sldLayoutMk cId="4292614556" sldId="2147483654"/>
          </pc:sldLayoutMkLst>
        </pc:sldLayoutChg>
        <pc:sldLayoutChg chg="delSp new del mod">
          <pc:chgData name="Amy Calvert" userId="24b6cd3b-fc18-46cc-b037-8b21e5ce7159" providerId="ADAL" clId="{117D4503-B721-4658-8780-9C7D5875AEA4}" dt="2023-08-07T10:49:52.382" v="11952" actId="2696"/>
          <pc:sldLayoutMkLst>
            <pc:docMk/>
            <pc:sldMasterMk cId="829537372" sldId="2147483653"/>
            <pc:sldLayoutMk cId="2577502364" sldId="2147483655"/>
          </pc:sldLayoutMkLst>
          <pc:spChg chg="del">
            <ac:chgData name="Amy Calvert" userId="24b6cd3b-fc18-46cc-b037-8b21e5ce7159" providerId="ADAL" clId="{117D4503-B721-4658-8780-9C7D5875AEA4}" dt="2023-08-07T10:49:44.501" v="11951" actId="478"/>
            <ac:spMkLst>
              <pc:docMk/>
              <pc:sldMasterMk cId="829537372" sldId="2147483653"/>
              <pc:sldLayoutMk cId="2577502364" sldId="2147483655"/>
              <ac:spMk id="2" creationId="{CE0D90C3-B8E9-F8F3-B412-33A593C31F99}"/>
            </ac:spMkLst>
          </pc:spChg>
        </pc:sldLayoutChg>
      </pc:sldMasterChg>
      <pc:sldMasterChg chg="modSp mod setBg addSldLayout delSldLayout modSldLayout">
        <pc:chgData name="Amy Calvert" userId="24b6cd3b-fc18-46cc-b037-8b21e5ce7159" providerId="ADAL" clId="{117D4503-B721-4658-8780-9C7D5875AEA4}" dt="2023-08-07T08:54:09.856" v="10316" actId="6014"/>
        <pc:sldMasterMkLst>
          <pc:docMk/>
          <pc:sldMasterMk cId="164503381" sldId="2147483667"/>
        </pc:sldMasterMkLst>
        <pc:picChg chg="mod">
          <ac:chgData name="Amy Calvert" userId="24b6cd3b-fc18-46cc-b037-8b21e5ce7159" providerId="ADAL" clId="{117D4503-B721-4658-8780-9C7D5875AEA4}" dt="2023-08-03T15:26:47.984" v="6887" actId="1076"/>
          <ac:picMkLst>
            <pc:docMk/>
            <pc:sldMasterMk cId="164503381" sldId="2147483667"/>
            <ac:picMk id="8" creationId="{22B873EF-1EE1-45F9-AD37-8A47A7D02A2A}"/>
          </ac:picMkLst>
        </pc:picChg>
        <pc:sldLayoutChg chg="setBg">
          <pc:chgData name="Amy Calvert" userId="24b6cd3b-fc18-46cc-b037-8b21e5ce7159" providerId="ADAL" clId="{117D4503-B721-4658-8780-9C7D5875AEA4}" dt="2023-08-03T08:16:00.540" v="90"/>
          <pc:sldLayoutMkLst>
            <pc:docMk/>
            <pc:sldMasterMk cId="164503381" sldId="2147483667"/>
            <pc:sldLayoutMk cId="2794685439" sldId="2147483668"/>
          </pc:sldLayoutMkLst>
        </pc:sldLayoutChg>
        <pc:sldLayoutChg chg="addSp delSp modSp new mod replId">
          <pc:chgData name="Amy Calvert" userId="24b6cd3b-fc18-46cc-b037-8b21e5ce7159" providerId="ADAL" clId="{117D4503-B721-4658-8780-9C7D5875AEA4}" dt="2023-08-07T08:54:09.856" v="10316" actId="6014"/>
          <pc:sldLayoutMkLst>
            <pc:docMk/>
            <pc:sldMasterMk cId="164503381" sldId="2147483667"/>
            <pc:sldLayoutMk cId="2634412310" sldId="2147483684"/>
          </pc:sldLayoutMkLst>
          <pc:spChg chg="mod">
            <ac:chgData name="Amy Calvert" userId="24b6cd3b-fc18-46cc-b037-8b21e5ce7159" providerId="ADAL" clId="{117D4503-B721-4658-8780-9C7D5875AEA4}" dt="2023-08-03T15:30:55.764" v="7027" actId="20577"/>
            <ac:spMkLst>
              <pc:docMk/>
              <pc:sldMasterMk cId="164503381" sldId="2147483667"/>
              <pc:sldLayoutMk cId="2634412310" sldId="2147483684"/>
              <ac:spMk id="2" creationId="{CD93AD02-60F0-C646-DDED-EA5AAAF28DF8}"/>
            </ac:spMkLst>
          </pc:spChg>
          <pc:spChg chg="add del mod">
            <ac:chgData name="Amy Calvert" userId="24b6cd3b-fc18-46cc-b037-8b21e5ce7159" providerId="ADAL" clId="{117D4503-B721-4658-8780-9C7D5875AEA4}" dt="2023-08-03T15:59:29.026" v="8631" actId="478"/>
            <ac:spMkLst>
              <pc:docMk/>
              <pc:sldMasterMk cId="164503381" sldId="2147483667"/>
              <pc:sldLayoutMk cId="2634412310" sldId="2147483684"/>
              <ac:spMk id="4" creationId="{271B83EE-142E-D639-A010-3B5EB674AA41}"/>
            </ac:spMkLst>
          </pc:spChg>
          <pc:spChg chg="add del">
            <ac:chgData name="Amy Calvert" userId="24b6cd3b-fc18-46cc-b037-8b21e5ce7159" providerId="ADAL" clId="{117D4503-B721-4658-8780-9C7D5875AEA4}" dt="2023-08-03T16:01:56.994" v="8634" actId="11529"/>
            <ac:spMkLst>
              <pc:docMk/>
              <pc:sldMasterMk cId="164503381" sldId="2147483667"/>
              <pc:sldLayoutMk cId="2634412310" sldId="2147483684"/>
              <ac:spMk id="5" creationId="{A53A9007-54EA-BA9E-65FF-7C0D5AC86921}"/>
            </ac:spMkLst>
          </pc:spChg>
          <pc:spChg chg="add mod">
            <ac:chgData name="Amy Calvert" userId="24b6cd3b-fc18-46cc-b037-8b21e5ce7159" providerId="ADAL" clId="{117D4503-B721-4658-8780-9C7D5875AEA4}" dt="2023-08-03T16:02:27.194" v="8647" actId="207"/>
            <ac:spMkLst>
              <pc:docMk/>
              <pc:sldMasterMk cId="164503381" sldId="2147483667"/>
              <pc:sldLayoutMk cId="2634412310" sldId="2147483684"/>
              <ac:spMk id="6" creationId="{E66E38AC-63F6-7B2C-D33A-289F5693D31B}"/>
            </ac:spMkLst>
          </pc:spChg>
        </pc:sldLayoutChg>
        <pc:sldLayoutChg chg="new del mod replId">
          <pc:chgData name="Amy Calvert" userId="24b6cd3b-fc18-46cc-b037-8b21e5ce7159" providerId="ADAL" clId="{117D4503-B721-4658-8780-9C7D5875AEA4}" dt="2023-08-03T16:01:21.957" v="8633" actId="2696"/>
          <pc:sldLayoutMkLst>
            <pc:docMk/>
            <pc:sldMasterMk cId="164503381" sldId="2147483667"/>
            <pc:sldLayoutMk cId="3603239329" sldId="2147483686"/>
          </pc:sldLayoutMkLst>
        </pc:sldLayoutChg>
      </pc:sldMasterChg>
      <pc:sldMasterChg chg="setBg modSldLayout">
        <pc:chgData name="Amy Calvert" userId="24b6cd3b-fc18-46cc-b037-8b21e5ce7159" providerId="ADAL" clId="{117D4503-B721-4658-8780-9C7D5875AEA4}" dt="2023-08-03T08:16:00.540" v="90"/>
        <pc:sldMasterMkLst>
          <pc:docMk/>
          <pc:sldMasterMk cId="287504196" sldId="2147483669"/>
        </pc:sldMasterMkLst>
        <pc:sldLayoutChg chg="setBg">
          <pc:chgData name="Amy Calvert" userId="24b6cd3b-fc18-46cc-b037-8b21e5ce7159" providerId="ADAL" clId="{117D4503-B721-4658-8780-9C7D5875AEA4}" dt="2023-08-03T08:16:00.540" v="90"/>
          <pc:sldLayoutMkLst>
            <pc:docMk/>
            <pc:sldMasterMk cId="287504196" sldId="2147483669"/>
            <pc:sldLayoutMk cId="266682792" sldId="2147483676"/>
          </pc:sldLayoutMkLst>
        </pc:sldLayoutChg>
      </pc:sldMasterChg>
      <pc:sldMasterChg chg="delSp modSp add mod addSldLayout modSldLayout">
        <pc:chgData name="Amy Calvert" userId="24b6cd3b-fc18-46cc-b037-8b21e5ce7159" providerId="ADAL" clId="{117D4503-B721-4658-8780-9C7D5875AEA4}" dt="2023-08-07T10:50:23.169" v="11997" actId="478"/>
        <pc:sldMasterMkLst>
          <pc:docMk/>
          <pc:sldMasterMk cId="3473264071" sldId="2147483689"/>
        </pc:sldMasterMkLst>
        <pc:spChg chg="mod">
          <ac:chgData name="Amy Calvert" userId="24b6cd3b-fc18-46cc-b037-8b21e5ce7159" providerId="ADAL" clId="{117D4503-B721-4658-8780-9C7D5875AEA4}" dt="2023-08-07T10:50:18.441" v="11994" actId="1076"/>
          <ac:spMkLst>
            <pc:docMk/>
            <pc:sldMasterMk cId="3473264071" sldId="2147483689"/>
            <ac:spMk id="18" creationId="{F5BF3B07-1236-40EE-B665-A803C3410F8B}"/>
          </ac:spMkLst>
        </pc:spChg>
        <pc:spChg chg="mod">
          <ac:chgData name="Amy Calvert" userId="24b6cd3b-fc18-46cc-b037-8b21e5ce7159" providerId="ADAL" clId="{117D4503-B721-4658-8780-9C7D5875AEA4}" dt="2023-08-07T10:50:21.036" v="11995" actId="1076"/>
          <ac:spMkLst>
            <pc:docMk/>
            <pc:sldMasterMk cId="3473264071" sldId="2147483689"/>
            <ac:spMk id="19" creationId="{09610C53-E4B3-4CD8-8336-75EFEE2991FB}"/>
          </ac:spMkLst>
        </pc:spChg>
        <pc:picChg chg="del">
          <ac:chgData name="Amy Calvert" userId="24b6cd3b-fc18-46cc-b037-8b21e5ce7159" providerId="ADAL" clId="{117D4503-B721-4658-8780-9C7D5875AEA4}" dt="2023-08-07T10:50:22.438" v="11996" actId="478"/>
          <ac:picMkLst>
            <pc:docMk/>
            <pc:sldMasterMk cId="3473264071" sldId="2147483689"/>
            <ac:picMk id="20" creationId="{B8C2B072-E884-44E1-A79B-FC0956D07804}"/>
          </ac:picMkLst>
        </pc:picChg>
        <pc:picChg chg="del">
          <ac:chgData name="Amy Calvert" userId="24b6cd3b-fc18-46cc-b037-8b21e5ce7159" providerId="ADAL" clId="{117D4503-B721-4658-8780-9C7D5875AEA4}" dt="2023-08-07T10:50:23.169" v="11997" actId="478"/>
          <ac:picMkLst>
            <pc:docMk/>
            <pc:sldMasterMk cId="3473264071" sldId="2147483689"/>
            <ac:picMk id="21" creationId="{E335B8D1-807C-4DE0-BBEC-93338E1C3D17}"/>
          </ac:picMkLst>
        </pc:picChg>
        <pc:sldLayoutChg chg="add mod replId">
          <pc:chgData name="Amy Calvert" userId="24b6cd3b-fc18-46cc-b037-8b21e5ce7159" providerId="ADAL" clId="{117D4503-B721-4658-8780-9C7D5875AEA4}" dt="2023-08-07T10:49:57.337" v="11953" actId="2890"/>
          <pc:sldLayoutMkLst>
            <pc:docMk/>
            <pc:sldMasterMk cId="3473264071" sldId="2147483689"/>
            <pc:sldLayoutMk cId="1825596156" sldId="2147483690"/>
          </pc:sldLayoutMkLst>
        </pc:sldLayoutChg>
      </pc:sldMasterChg>
    </pc:docChg>
  </pc:docChgLst>
  <pc:docChgLst>
    <pc:chgData name="Rhiannon Youssef" userId="S::rhiannon@firstgive.co.uk::03d71c99-6d8b-4137-b3bb-6ac533e2a194" providerId="AD" clId="Web-{5D240A87-0677-4D15-AD9E-8C4DCE3F2DBB}"/>
    <pc:docChg chg="modSld">
      <pc:chgData name="Rhiannon Youssef" userId="S::rhiannon@firstgive.co.uk::03d71c99-6d8b-4137-b3bb-6ac533e2a194" providerId="AD" clId="Web-{5D240A87-0677-4D15-AD9E-8C4DCE3F2DBB}" dt="2023-08-03T11:50:25.055" v="9"/>
      <pc:docMkLst>
        <pc:docMk/>
      </pc:docMkLst>
      <pc:sldChg chg="modNotes">
        <pc:chgData name="Rhiannon Youssef" userId="S::rhiannon@firstgive.co.uk::03d71c99-6d8b-4137-b3bb-6ac533e2a194" providerId="AD" clId="Web-{5D240A87-0677-4D15-AD9E-8C4DCE3F2DBB}" dt="2023-08-03T11:50:25.055" v="9"/>
        <pc:sldMkLst>
          <pc:docMk/>
          <pc:sldMk cId="2880593891" sldId="260"/>
        </pc:sldMkLst>
      </pc:sldChg>
      <pc:sldChg chg="modNotes">
        <pc:chgData name="Rhiannon Youssef" userId="S::rhiannon@firstgive.co.uk::03d71c99-6d8b-4137-b3bb-6ac533e2a194" providerId="AD" clId="Web-{5D240A87-0677-4D15-AD9E-8C4DCE3F2DBB}" dt="2023-08-03T11:48:21.505" v="7"/>
        <pc:sldMkLst>
          <pc:docMk/>
          <pc:sldMk cId="4224136979" sldId="263"/>
        </pc:sldMkLst>
      </pc:sldChg>
    </pc:docChg>
  </pc:docChgLst>
  <pc:docChgLst>
    <pc:chgData name="Isaac Jones" userId="063ea86c-d924-4530-99f6-a18417319552" providerId="ADAL" clId="{D3FCE24E-F5A4-4778-89ED-1906E5FDC59B}"/>
    <pc:docChg chg="undo custSel modMainMaster">
      <pc:chgData name="Isaac Jones" userId="063ea86c-d924-4530-99f6-a18417319552" providerId="ADAL" clId="{D3FCE24E-F5A4-4778-89ED-1906E5FDC59B}" dt="2023-09-04T15:32:27.142" v="28" actId="2711"/>
      <pc:docMkLst>
        <pc:docMk/>
      </pc:docMkLst>
      <pc:sldMasterChg chg="modSldLayout">
        <pc:chgData name="Isaac Jones" userId="063ea86c-d924-4530-99f6-a18417319552" providerId="ADAL" clId="{D3FCE24E-F5A4-4778-89ED-1906E5FDC59B}" dt="2023-09-04T15:32:27.142" v="28" actId="2711"/>
        <pc:sldMasterMkLst>
          <pc:docMk/>
          <pc:sldMasterMk cId="2863701191" sldId="2147483648"/>
        </pc:sldMasterMkLst>
        <pc:sldLayoutChg chg="modSp mod">
          <pc:chgData name="Isaac Jones" userId="063ea86c-d924-4530-99f6-a18417319552" providerId="ADAL" clId="{D3FCE24E-F5A4-4778-89ED-1906E5FDC59B}" dt="2023-09-04T15:31:15.135" v="8" actId="2711"/>
          <pc:sldLayoutMkLst>
            <pc:docMk/>
            <pc:sldMasterMk cId="2863701191" sldId="2147483648"/>
            <pc:sldLayoutMk cId="2082602503" sldId="2147483685"/>
          </pc:sldLayoutMkLst>
          <pc:spChg chg="mod">
            <ac:chgData name="Isaac Jones" userId="063ea86c-d924-4530-99f6-a18417319552" providerId="ADAL" clId="{D3FCE24E-F5A4-4778-89ED-1906E5FDC59B}" dt="2023-09-04T15:30:51.741" v="2" actId="2711"/>
            <ac:spMkLst>
              <pc:docMk/>
              <pc:sldMasterMk cId="2863701191" sldId="2147483648"/>
              <pc:sldLayoutMk cId="2082602503" sldId="2147483685"/>
              <ac:spMk id="2" creationId="{35830135-A142-7F52-1098-413F78A9B394}"/>
            </ac:spMkLst>
          </pc:spChg>
          <pc:spChg chg="mod">
            <ac:chgData name="Isaac Jones" userId="063ea86c-d924-4530-99f6-a18417319552" providerId="ADAL" clId="{D3FCE24E-F5A4-4778-89ED-1906E5FDC59B}" dt="2023-09-04T15:31:15.135" v="8" actId="2711"/>
            <ac:spMkLst>
              <pc:docMk/>
              <pc:sldMasterMk cId="2863701191" sldId="2147483648"/>
              <pc:sldLayoutMk cId="2082602503" sldId="2147483685"/>
              <ac:spMk id="5" creationId="{3202E82E-C20C-8BFD-0DAA-2381AC8C4025}"/>
            </ac:spMkLst>
          </pc:spChg>
          <pc:spChg chg="mod">
            <ac:chgData name="Isaac Jones" userId="063ea86c-d924-4530-99f6-a18417319552" providerId="ADAL" clId="{D3FCE24E-F5A4-4778-89ED-1906E5FDC59B}" dt="2023-09-04T15:30:54.882" v="3" actId="2711"/>
            <ac:spMkLst>
              <pc:docMk/>
              <pc:sldMasterMk cId="2863701191" sldId="2147483648"/>
              <pc:sldLayoutMk cId="2082602503" sldId="2147483685"/>
              <ac:spMk id="13" creationId="{644F5DB8-94EC-3CC6-CD23-97FE0046ACB5}"/>
            </ac:spMkLst>
          </pc:spChg>
          <pc:spChg chg="mod">
            <ac:chgData name="Isaac Jones" userId="063ea86c-d924-4530-99f6-a18417319552" providerId="ADAL" clId="{D3FCE24E-F5A4-4778-89ED-1906E5FDC59B}" dt="2023-09-04T15:31:11.976" v="7" actId="1076"/>
            <ac:spMkLst>
              <pc:docMk/>
              <pc:sldMasterMk cId="2863701191" sldId="2147483648"/>
              <pc:sldLayoutMk cId="2082602503" sldId="2147483685"/>
              <ac:spMk id="14" creationId="{6A27A302-EBF5-08CD-8D14-FB165C9B35C5}"/>
            </ac:spMkLst>
          </pc:spChg>
          <pc:spChg chg="mod">
            <ac:chgData name="Isaac Jones" userId="063ea86c-d924-4530-99f6-a18417319552" providerId="ADAL" clId="{D3FCE24E-F5A4-4778-89ED-1906E5FDC59B}" dt="2023-09-04T15:31:07.857" v="6" actId="2711"/>
            <ac:spMkLst>
              <pc:docMk/>
              <pc:sldMasterMk cId="2863701191" sldId="2147483648"/>
              <pc:sldLayoutMk cId="2082602503" sldId="2147483685"/>
              <ac:spMk id="15" creationId="{DDACE3EA-0EA9-5230-C004-1CD48FDD7281}"/>
            </ac:spMkLst>
          </pc:spChg>
          <pc:spChg chg="mod">
            <ac:chgData name="Isaac Jones" userId="063ea86c-d924-4530-99f6-a18417319552" providerId="ADAL" clId="{D3FCE24E-F5A4-4778-89ED-1906E5FDC59B}" dt="2023-09-04T15:31:00.264" v="4" actId="2711"/>
            <ac:spMkLst>
              <pc:docMk/>
              <pc:sldMasterMk cId="2863701191" sldId="2147483648"/>
              <pc:sldLayoutMk cId="2082602503" sldId="2147483685"/>
              <ac:spMk id="22" creationId="{6D44769A-DB7B-73FE-100C-D0C0436E4FFC}"/>
            </ac:spMkLst>
          </pc:spChg>
        </pc:sldLayoutChg>
        <pc:sldLayoutChg chg="modSp">
          <pc:chgData name="Isaac Jones" userId="063ea86c-d924-4530-99f6-a18417319552" providerId="ADAL" clId="{D3FCE24E-F5A4-4778-89ED-1906E5FDC59B}" dt="2023-09-04T15:31:33.910" v="13" actId="2711"/>
          <pc:sldLayoutMkLst>
            <pc:docMk/>
            <pc:sldMasterMk cId="2863701191" sldId="2147483648"/>
            <pc:sldLayoutMk cId="1879222261" sldId="2147483686"/>
          </pc:sldLayoutMkLst>
          <pc:spChg chg="mod">
            <ac:chgData name="Isaac Jones" userId="063ea86c-d924-4530-99f6-a18417319552" providerId="ADAL" clId="{D3FCE24E-F5A4-4778-89ED-1906E5FDC59B}" dt="2023-09-04T15:31:28.327" v="12" actId="2711"/>
            <ac:spMkLst>
              <pc:docMk/>
              <pc:sldMasterMk cId="2863701191" sldId="2147483648"/>
              <pc:sldLayoutMk cId="1879222261" sldId="2147483686"/>
              <ac:spMk id="5" creationId="{3044A137-6DB7-12B5-9BFD-FB38337ECD61}"/>
            </ac:spMkLst>
          </pc:spChg>
          <pc:spChg chg="mod">
            <ac:chgData name="Isaac Jones" userId="063ea86c-d924-4530-99f6-a18417319552" providerId="ADAL" clId="{D3FCE24E-F5A4-4778-89ED-1906E5FDC59B}" dt="2023-09-04T15:31:33.910" v="13" actId="2711"/>
            <ac:spMkLst>
              <pc:docMk/>
              <pc:sldMasterMk cId="2863701191" sldId="2147483648"/>
              <pc:sldLayoutMk cId="1879222261" sldId="2147483686"/>
              <ac:spMk id="8" creationId="{D5B6F114-D4A2-5224-049F-34BED7CBEE04}"/>
            </ac:spMkLst>
          </pc:spChg>
          <pc:spChg chg="mod">
            <ac:chgData name="Isaac Jones" userId="063ea86c-d924-4530-99f6-a18417319552" providerId="ADAL" clId="{D3FCE24E-F5A4-4778-89ED-1906E5FDC59B}" dt="2023-09-04T15:31:20.680" v="9" actId="2711"/>
            <ac:spMkLst>
              <pc:docMk/>
              <pc:sldMasterMk cId="2863701191" sldId="2147483648"/>
              <pc:sldLayoutMk cId="1879222261" sldId="2147483686"/>
              <ac:spMk id="9" creationId="{D0C34491-458D-FC9C-0D5C-0CBAD0BC9DD2}"/>
            </ac:spMkLst>
          </pc:spChg>
          <pc:spChg chg="mod">
            <ac:chgData name="Isaac Jones" userId="063ea86c-d924-4530-99f6-a18417319552" providerId="ADAL" clId="{D3FCE24E-F5A4-4778-89ED-1906E5FDC59B}" dt="2023-09-04T15:31:23.061" v="10" actId="2711"/>
            <ac:spMkLst>
              <pc:docMk/>
              <pc:sldMasterMk cId="2863701191" sldId="2147483648"/>
              <pc:sldLayoutMk cId="1879222261" sldId="2147483686"/>
              <ac:spMk id="10" creationId="{C67F91BE-90B4-E0FE-FCA9-EDD0FEBA4B39}"/>
            </ac:spMkLst>
          </pc:spChg>
          <pc:spChg chg="mod">
            <ac:chgData name="Isaac Jones" userId="063ea86c-d924-4530-99f6-a18417319552" providerId="ADAL" clId="{D3FCE24E-F5A4-4778-89ED-1906E5FDC59B}" dt="2023-09-04T15:31:25.492" v="11" actId="2711"/>
            <ac:spMkLst>
              <pc:docMk/>
              <pc:sldMasterMk cId="2863701191" sldId="2147483648"/>
              <pc:sldLayoutMk cId="1879222261" sldId="2147483686"/>
              <ac:spMk id="11" creationId="{1C909357-A386-C8EE-7756-4AC01D2049FD}"/>
            </ac:spMkLst>
          </pc:spChg>
        </pc:sldLayoutChg>
        <pc:sldLayoutChg chg="modSp">
          <pc:chgData name="Isaac Jones" userId="063ea86c-d924-4530-99f6-a18417319552" providerId="ADAL" clId="{D3FCE24E-F5A4-4778-89ED-1906E5FDC59B}" dt="2023-09-04T15:31:51.149" v="17" actId="2711"/>
          <pc:sldLayoutMkLst>
            <pc:docMk/>
            <pc:sldMasterMk cId="2863701191" sldId="2147483648"/>
            <pc:sldLayoutMk cId="2218779413" sldId="2147483687"/>
          </pc:sldLayoutMkLst>
          <pc:spChg chg="mod">
            <ac:chgData name="Isaac Jones" userId="063ea86c-d924-4530-99f6-a18417319552" providerId="ADAL" clId="{D3FCE24E-F5A4-4778-89ED-1906E5FDC59B}" dt="2023-09-04T15:31:38.538" v="14" actId="2711"/>
            <ac:spMkLst>
              <pc:docMk/>
              <pc:sldMasterMk cId="2863701191" sldId="2147483648"/>
              <pc:sldLayoutMk cId="2218779413" sldId="2147483687"/>
              <ac:spMk id="7" creationId="{FAF55899-133B-580F-ABFB-37C48F95C804}"/>
            </ac:spMkLst>
          </pc:spChg>
          <pc:spChg chg="mod">
            <ac:chgData name="Isaac Jones" userId="063ea86c-d924-4530-99f6-a18417319552" providerId="ADAL" clId="{D3FCE24E-F5A4-4778-89ED-1906E5FDC59B}" dt="2023-09-04T15:31:43.506" v="15" actId="2711"/>
            <ac:spMkLst>
              <pc:docMk/>
              <pc:sldMasterMk cId="2863701191" sldId="2147483648"/>
              <pc:sldLayoutMk cId="2218779413" sldId="2147483687"/>
              <ac:spMk id="8" creationId="{C4450356-44A7-E734-D398-C7541705C641}"/>
            </ac:spMkLst>
          </pc:spChg>
          <pc:spChg chg="mod">
            <ac:chgData name="Isaac Jones" userId="063ea86c-d924-4530-99f6-a18417319552" providerId="ADAL" clId="{D3FCE24E-F5A4-4778-89ED-1906E5FDC59B}" dt="2023-09-04T15:31:46.804" v="16" actId="2711"/>
            <ac:spMkLst>
              <pc:docMk/>
              <pc:sldMasterMk cId="2863701191" sldId="2147483648"/>
              <pc:sldLayoutMk cId="2218779413" sldId="2147483687"/>
              <ac:spMk id="9" creationId="{E261C700-B585-72FE-C150-C9425D6AE51C}"/>
            </ac:spMkLst>
          </pc:spChg>
          <pc:spChg chg="mod">
            <ac:chgData name="Isaac Jones" userId="063ea86c-d924-4530-99f6-a18417319552" providerId="ADAL" clId="{D3FCE24E-F5A4-4778-89ED-1906E5FDC59B}" dt="2023-09-04T15:31:51.149" v="17" actId="2711"/>
            <ac:spMkLst>
              <pc:docMk/>
              <pc:sldMasterMk cId="2863701191" sldId="2147483648"/>
              <pc:sldLayoutMk cId="2218779413" sldId="2147483687"/>
              <ac:spMk id="10" creationId="{5C002F27-D6A2-ED0E-D242-768E6C5AF36E}"/>
            </ac:spMkLst>
          </pc:spChg>
        </pc:sldLayoutChg>
        <pc:sldLayoutChg chg="modSp mod">
          <pc:chgData name="Isaac Jones" userId="063ea86c-d924-4530-99f6-a18417319552" providerId="ADAL" clId="{D3FCE24E-F5A4-4778-89ED-1906E5FDC59B}" dt="2023-09-04T15:32:27.142" v="28" actId="2711"/>
          <pc:sldLayoutMkLst>
            <pc:docMk/>
            <pc:sldMasterMk cId="2863701191" sldId="2147483648"/>
            <pc:sldLayoutMk cId="2060521027" sldId="2147483688"/>
          </pc:sldLayoutMkLst>
          <pc:spChg chg="mod">
            <ac:chgData name="Isaac Jones" userId="063ea86c-d924-4530-99f6-a18417319552" providerId="ADAL" clId="{D3FCE24E-F5A4-4778-89ED-1906E5FDC59B}" dt="2023-09-04T15:31:59.964" v="19" actId="2711"/>
            <ac:spMkLst>
              <pc:docMk/>
              <pc:sldMasterMk cId="2863701191" sldId="2147483648"/>
              <pc:sldLayoutMk cId="2060521027" sldId="2147483688"/>
              <ac:spMk id="8" creationId="{4C535AD1-5D41-874F-689E-3C6D6E758C28}"/>
            </ac:spMkLst>
          </pc:spChg>
          <pc:spChg chg="mod">
            <ac:chgData name="Isaac Jones" userId="063ea86c-d924-4530-99f6-a18417319552" providerId="ADAL" clId="{D3FCE24E-F5A4-4778-89ED-1906E5FDC59B}" dt="2023-09-04T15:32:10.780" v="23" actId="2711"/>
            <ac:spMkLst>
              <pc:docMk/>
              <pc:sldMasterMk cId="2863701191" sldId="2147483648"/>
              <pc:sldLayoutMk cId="2060521027" sldId="2147483688"/>
              <ac:spMk id="9" creationId="{151979C2-68A1-796F-A0A3-C464C2C0EF62}"/>
            </ac:spMkLst>
          </pc:spChg>
          <pc:spChg chg="mod">
            <ac:chgData name="Isaac Jones" userId="063ea86c-d924-4530-99f6-a18417319552" providerId="ADAL" clId="{D3FCE24E-F5A4-4778-89ED-1906E5FDC59B}" dt="2023-09-04T15:32:13.803" v="24" actId="2711"/>
            <ac:spMkLst>
              <pc:docMk/>
              <pc:sldMasterMk cId="2863701191" sldId="2147483648"/>
              <pc:sldLayoutMk cId="2060521027" sldId="2147483688"/>
              <ac:spMk id="10" creationId="{F9AC8DA5-CF17-8958-2466-3510FF21AEDD}"/>
            </ac:spMkLst>
          </pc:spChg>
          <pc:spChg chg="mod">
            <ac:chgData name="Isaac Jones" userId="063ea86c-d924-4530-99f6-a18417319552" providerId="ADAL" clId="{D3FCE24E-F5A4-4778-89ED-1906E5FDC59B}" dt="2023-09-04T15:32:17.153" v="25" actId="2711"/>
            <ac:spMkLst>
              <pc:docMk/>
              <pc:sldMasterMk cId="2863701191" sldId="2147483648"/>
              <pc:sldLayoutMk cId="2060521027" sldId="2147483688"/>
              <ac:spMk id="11" creationId="{54C63A01-74E7-5002-6107-7DE2654339CC}"/>
            </ac:spMkLst>
          </pc:spChg>
          <pc:spChg chg="mod">
            <ac:chgData name="Isaac Jones" userId="063ea86c-d924-4530-99f6-a18417319552" providerId="ADAL" clId="{D3FCE24E-F5A4-4778-89ED-1906E5FDC59B}" dt="2023-09-04T15:32:20.663" v="26" actId="2711"/>
            <ac:spMkLst>
              <pc:docMk/>
              <pc:sldMasterMk cId="2863701191" sldId="2147483648"/>
              <pc:sldLayoutMk cId="2060521027" sldId="2147483688"/>
              <ac:spMk id="12" creationId="{1BA12F01-8562-0771-ABFE-2531D3650459}"/>
            </ac:spMkLst>
          </pc:spChg>
          <pc:spChg chg="mod">
            <ac:chgData name="Isaac Jones" userId="063ea86c-d924-4530-99f6-a18417319552" providerId="ADAL" clId="{D3FCE24E-F5A4-4778-89ED-1906E5FDC59B}" dt="2023-09-04T15:32:24.805" v="27" actId="2711"/>
            <ac:spMkLst>
              <pc:docMk/>
              <pc:sldMasterMk cId="2863701191" sldId="2147483648"/>
              <pc:sldLayoutMk cId="2060521027" sldId="2147483688"/>
              <ac:spMk id="13" creationId="{4CAC3A95-6196-B73A-8699-C75A7CC0B63D}"/>
            </ac:spMkLst>
          </pc:spChg>
          <pc:spChg chg="mod">
            <ac:chgData name="Isaac Jones" userId="063ea86c-d924-4530-99f6-a18417319552" providerId="ADAL" clId="{D3FCE24E-F5A4-4778-89ED-1906E5FDC59B}" dt="2023-09-04T15:31:56.515" v="18" actId="2711"/>
            <ac:spMkLst>
              <pc:docMk/>
              <pc:sldMasterMk cId="2863701191" sldId="2147483648"/>
              <pc:sldLayoutMk cId="2060521027" sldId="2147483688"/>
              <ac:spMk id="14" creationId="{0BC0003E-F6FD-167A-44E3-22EB48FB54D4}"/>
            </ac:spMkLst>
          </pc:spChg>
          <pc:spChg chg="mod">
            <ac:chgData name="Isaac Jones" userId="063ea86c-d924-4530-99f6-a18417319552" providerId="ADAL" clId="{D3FCE24E-F5A4-4778-89ED-1906E5FDC59B}" dt="2023-09-04T15:32:27.142" v="28" actId="2711"/>
            <ac:spMkLst>
              <pc:docMk/>
              <pc:sldMasterMk cId="2863701191" sldId="2147483648"/>
              <pc:sldLayoutMk cId="2060521027" sldId="2147483688"/>
              <ac:spMk id="16" creationId="{AAB8DEEF-7C9B-BD34-34F1-15CEC6055A59}"/>
            </ac:spMkLst>
          </pc:spChg>
        </pc:sldLayoutChg>
      </pc:sldMasterChg>
      <pc:sldMasterChg chg="modSldLayout">
        <pc:chgData name="Isaac Jones" userId="063ea86c-d924-4530-99f6-a18417319552" providerId="ADAL" clId="{D3FCE24E-F5A4-4778-89ED-1906E5FDC59B}" dt="2023-09-04T15:30:39.601" v="1" actId="2711"/>
        <pc:sldMasterMkLst>
          <pc:docMk/>
          <pc:sldMasterMk cId="164503381" sldId="2147483667"/>
        </pc:sldMasterMkLst>
        <pc:sldLayoutChg chg="modSp">
          <pc:chgData name="Isaac Jones" userId="063ea86c-d924-4530-99f6-a18417319552" providerId="ADAL" clId="{D3FCE24E-F5A4-4778-89ED-1906E5FDC59B}" dt="2023-09-04T15:30:39.601" v="1" actId="2711"/>
          <pc:sldLayoutMkLst>
            <pc:docMk/>
            <pc:sldMasterMk cId="164503381" sldId="2147483667"/>
            <pc:sldLayoutMk cId="2634412310" sldId="2147483684"/>
          </pc:sldLayoutMkLst>
          <pc:spChg chg="mod">
            <ac:chgData name="Isaac Jones" userId="063ea86c-d924-4530-99f6-a18417319552" providerId="ADAL" clId="{D3FCE24E-F5A4-4778-89ED-1906E5FDC59B}" dt="2023-09-04T15:30:35.333" v="0" actId="2711"/>
            <ac:spMkLst>
              <pc:docMk/>
              <pc:sldMasterMk cId="164503381" sldId="2147483667"/>
              <pc:sldLayoutMk cId="2634412310" sldId="2147483684"/>
              <ac:spMk id="2" creationId="{CD93AD02-60F0-C646-DDED-EA5AAAF28DF8}"/>
            </ac:spMkLst>
          </pc:spChg>
          <pc:spChg chg="mod">
            <ac:chgData name="Isaac Jones" userId="063ea86c-d924-4530-99f6-a18417319552" providerId="ADAL" clId="{D3FCE24E-F5A4-4778-89ED-1906E5FDC59B}" dt="2023-09-04T15:30:39.601" v="1" actId="2711"/>
            <ac:spMkLst>
              <pc:docMk/>
              <pc:sldMasterMk cId="164503381" sldId="2147483667"/>
              <pc:sldLayoutMk cId="2634412310" sldId="2147483684"/>
              <ac:spMk id="6" creationId="{E66E38AC-63F6-7B2C-D33A-289F5693D31B}"/>
            </ac:spMkLst>
          </pc:spChg>
        </pc:sldLayoutChg>
      </pc:sldMasterChg>
    </pc:docChg>
  </pc:docChgLst>
  <pc:docChgLst>
    <pc:chgData name="Isaac Jones" userId="063ea86c-d924-4530-99f6-a18417319552" providerId="ADAL" clId="{D191C0FC-92C4-498E-9546-E51221B61855}"/>
    <pc:docChg chg="modSld">
      <pc:chgData name="Isaac Jones" userId="063ea86c-d924-4530-99f6-a18417319552" providerId="ADAL" clId="{D191C0FC-92C4-498E-9546-E51221B61855}" dt="2023-08-03T11:59:13.214" v="3" actId="1076"/>
      <pc:docMkLst>
        <pc:docMk/>
      </pc:docMkLst>
      <pc:sldChg chg="modSp mod">
        <pc:chgData name="Isaac Jones" userId="063ea86c-d924-4530-99f6-a18417319552" providerId="ADAL" clId="{D191C0FC-92C4-498E-9546-E51221B61855}" dt="2023-08-03T11:59:13.214" v="3" actId="1076"/>
        <pc:sldMkLst>
          <pc:docMk/>
          <pc:sldMk cId="2414376145" sldId="264"/>
        </pc:sldMkLst>
        <pc:spChg chg="mod">
          <ac:chgData name="Isaac Jones" userId="063ea86c-d924-4530-99f6-a18417319552" providerId="ADAL" clId="{D191C0FC-92C4-498E-9546-E51221B61855}" dt="2023-08-03T11:59:13.214" v="3" actId="1076"/>
          <ac:spMkLst>
            <pc:docMk/>
            <pc:sldMk cId="2414376145" sldId="264"/>
            <ac:spMk id="2" creationId="{C25554BE-C9E2-2615-C898-323C15AFA2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DCEFD-9A93-4E5B-B075-966035BB27B6}" type="datetimeFigureOut">
              <a:rPr lang="en-GB" smtClean="0"/>
              <a:t>04/09/2023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13F3B-6026-4E3E-B366-1DE225FCD20F}" type="slidenum">
              <a:rPr lang="en-GB" smtClean="0"/>
              <a:t>‹#›</a:t>
            </a:fld>
            <a:endParaRPr lang="en-GB"/>
          </a:p>
        </p:txBody>
      </p:sp>
    </p:spTree>
    <p:extLst>
      <p:ext uri="{BB962C8B-B14F-4D97-AF65-F5344CB8AC3E}">
        <p14:creationId xmlns:p14="http://schemas.microsoft.com/office/powerpoint/2010/main" val="379979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introduction slide can be nice and simple, though feel free to add an image if you would like</a:t>
            </a:r>
          </a:p>
          <a:p>
            <a:endParaRPr lang="en-GB" dirty="0"/>
          </a:p>
          <a:p>
            <a:r>
              <a:rPr lang="en-GB" dirty="0"/>
              <a:t>Key points to cover:</a:t>
            </a:r>
          </a:p>
          <a:p>
            <a:r>
              <a:rPr lang="en-GB" dirty="0"/>
              <a:t>Who you are</a:t>
            </a:r>
          </a:p>
          <a:p>
            <a:r>
              <a:rPr lang="en-GB" dirty="0"/>
              <a:t>What you’re talking about</a:t>
            </a:r>
          </a:p>
        </p:txBody>
      </p:sp>
      <p:sp>
        <p:nvSpPr>
          <p:cNvPr id="4" name="Slide Number Placeholder 3"/>
          <p:cNvSpPr>
            <a:spLocks noGrp="1"/>
          </p:cNvSpPr>
          <p:nvPr>
            <p:ph type="sldNum" sz="quarter" idx="5"/>
          </p:nvPr>
        </p:nvSpPr>
        <p:spPr/>
        <p:txBody>
          <a:bodyPr/>
          <a:lstStyle/>
          <a:p>
            <a:fld id="{32813F3B-6026-4E3E-B366-1DE225FCD20F}" type="slidenum">
              <a:rPr lang="en-GB" smtClean="0"/>
              <a:t>1</a:t>
            </a:fld>
            <a:endParaRPr lang="en-GB"/>
          </a:p>
        </p:txBody>
      </p:sp>
    </p:spTree>
    <p:extLst>
      <p:ext uri="{BB962C8B-B14F-4D97-AF65-F5344CB8AC3E}">
        <p14:creationId xmlns:p14="http://schemas.microsoft.com/office/powerpoint/2010/main" val="1695068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social issue</a:t>
            </a:r>
          </a:p>
          <a:p>
            <a:r>
              <a:rPr lang="en-GB" dirty="0"/>
              <a:t>Key points to cover:</a:t>
            </a:r>
          </a:p>
          <a:p>
            <a:r>
              <a:rPr lang="en-GB" b="1" dirty="0"/>
              <a:t>Why </a:t>
            </a:r>
            <a:r>
              <a:rPr lang="en-GB" b="0" dirty="0"/>
              <a:t>you chose your social issue</a:t>
            </a:r>
          </a:p>
          <a:p>
            <a:r>
              <a:rPr lang="en-GB" b="1" dirty="0"/>
              <a:t>What </a:t>
            </a:r>
            <a:r>
              <a:rPr lang="en-GB" b="0" dirty="0"/>
              <a:t>you have learned about your social issue</a:t>
            </a:r>
          </a:p>
          <a:p>
            <a:endParaRPr lang="en-GB" b="0" dirty="0"/>
          </a:p>
          <a:p>
            <a:pPr marL="0" indent="0">
              <a:buFontTx/>
              <a:buNone/>
            </a:pPr>
            <a:r>
              <a:rPr lang="en-GB" b="1" dirty="0"/>
              <a:t>Top tip </a:t>
            </a:r>
          </a:p>
          <a:p>
            <a:pPr marL="0" indent="0">
              <a:buFont typeface="Arial" panose="020B0604020202020204" pitchFamily="34" charset="0"/>
              <a:buNone/>
            </a:pPr>
            <a:r>
              <a:rPr lang="en-GB" b="0" dirty="0"/>
              <a:t>Use images that support what you’re saying (so make sure it’s linked and relevant!)</a:t>
            </a:r>
          </a:p>
        </p:txBody>
      </p:sp>
      <p:sp>
        <p:nvSpPr>
          <p:cNvPr id="4" name="Slide Number Placeholder 3"/>
          <p:cNvSpPr>
            <a:spLocks noGrp="1"/>
          </p:cNvSpPr>
          <p:nvPr>
            <p:ph type="sldNum" sz="quarter" idx="5"/>
          </p:nvPr>
        </p:nvSpPr>
        <p:spPr/>
        <p:txBody>
          <a:bodyPr/>
          <a:lstStyle/>
          <a:p>
            <a:fld id="{32813F3B-6026-4E3E-B366-1DE225FCD20F}" type="slidenum">
              <a:rPr lang="en-GB" smtClean="0"/>
              <a:t>2</a:t>
            </a:fld>
            <a:endParaRPr lang="en-GB"/>
          </a:p>
        </p:txBody>
      </p:sp>
    </p:spTree>
    <p:extLst>
      <p:ext uri="{BB962C8B-B14F-4D97-AF65-F5344CB8AC3E}">
        <p14:creationId xmlns:p14="http://schemas.microsoft.com/office/powerpoint/2010/main" val="34065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class charity</a:t>
            </a:r>
          </a:p>
          <a:p>
            <a:r>
              <a:rPr lang="en-GB" b="0" dirty="0"/>
              <a:t>Key points to cover:</a:t>
            </a:r>
          </a:p>
          <a:p>
            <a:pPr marL="171450" indent="-171450">
              <a:buFont typeface="Arial" panose="020B0604020202020204" pitchFamily="34" charset="0"/>
              <a:buChar char="•"/>
            </a:pPr>
            <a:r>
              <a:rPr lang="en-GB" b="1" dirty="0"/>
              <a:t>What have you learned </a:t>
            </a:r>
            <a:r>
              <a:rPr lang="en-GB" dirty="0"/>
              <a:t>about your class charity?</a:t>
            </a:r>
          </a:p>
          <a:p>
            <a:pPr marL="171450" indent="-171450">
              <a:buFont typeface="Arial" panose="020B0604020202020204" pitchFamily="34" charset="0"/>
              <a:buChar char="•"/>
            </a:pPr>
            <a:r>
              <a:rPr lang="en-GB" dirty="0"/>
              <a:t>Refer back to your coursebook for the charity meeting – what did you discover?</a:t>
            </a:r>
          </a:p>
          <a:p>
            <a:pPr marL="171450" indent="-171450">
              <a:buFontTx/>
              <a:buChar char="-"/>
            </a:pPr>
            <a:endParaRPr lang="en-GB" dirty="0"/>
          </a:p>
          <a:p>
            <a:pPr marL="0" indent="0">
              <a:buFontTx/>
              <a:buNone/>
            </a:pPr>
            <a:r>
              <a:rPr lang="en-GB" b="1" dirty="0"/>
              <a:t>Remember</a:t>
            </a:r>
            <a:r>
              <a:rPr lang="en-GB" dirty="0"/>
              <a:t> to check your coursebook for our good slide presentations guidelines</a:t>
            </a:r>
          </a:p>
        </p:txBody>
      </p:sp>
      <p:sp>
        <p:nvSpPr>
          <p:cNvPr id="4" name="Slide Number Placeholder 3"/>
          <p:cNvSpPr>
            <a:spLocks noGrp="1"/>
          </p:cNvSpPr>
          <p:nvPr>
            <p:ph type="sldNum" sz="quarter" idx="5"/>
          </p:nvPr>
        </p:nvSpPr>
        <p:spPr/>
        <p:txBody>
          <a:bodyPr/>
          <a:lstStyle/>
          <a:p>
            <a:fld id="{32813F3B-6026-4E3E-B366-1DE225FCD20F}" type="slidenum">
              <a:rPr lang="en-GB" smtClean="0"/>
              <a:t>3</a:t>
            </a:fld>
            <a:endParaRPr lang="en-GB"/>
          </a:p>
        </p:txBody>
      </p:sp>
    </p:spTree>
    <p:extLst>
      <p:ext uri="{BB962C8B-B14F-4D97-AF65-F5344CB8AC3E}">
        <p14:creationId xmlns:p14="http://schemas.microsoft.com/office/powerpoint/2010/main" val="297240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Your charity meeting</a:t>
            </a:r>
          </a:p>
          <a:p>
            <a:pPr marL="0" indent="0">
              <a:buFont typeface="Arial" panose="020B0604020202020204" pitchFamily="34" charset="0"/>
              <a:buNone/>
            </a:pPr>
            <a:r>
              <a:rPr lang="en-US" sz="1200" b="0" dirty="0"/>
              <a:t>Key points to cover:</a:t>
            </a:r>
          </a:p>
          <a:p>
            <a:pPr marL="171450" indent="-171450">
              <a:buFont typeface="Arial" panose="020B0604020202020204" pitchFamily="34" charset="0"/>
              <a:buChar char="•"/>
            </a:pPr>
            <a:r>
              <a:rPr lang="en-US" sz="1200" b="1" dirty="0"/>
              <a:t>How </a:t>
            </a:r>
            <a:r>
              <a:rPr lang="en-US" sz="1200" dirty="0"/>
              <a:t>did you meet the charity rep? Did they come into school? Remote meeting?</a:t>
            </a:r>
          </a:p>
          <a:p>
            <a:pPr marL="171450" indent="-171450">
              <a:buFont typeface="Arial" panose="020B0604020202020204" pitchFamily="34" charset="0"/>
              <a:buChar char="•"/>
            </a:pPr>
            <a:r>
              <a:rPr lang="en-US" sz="1200" dirty="0"/>
              <a:t>Talk about </a:t>
            </a:r>
            <a:r>
              <a:rPr lang="en-US" sz="1200" b="1" dirty="0"/>
              <a:t>what you learned </a:t>
            </a:r>
            <a:r>
              <a:rPr lang="en-US" sz="1200" dirty="0"/>
              <a:t>from the charity meeting</a:t>
            </a:r>
          </a:p>
          <a:p>
            <a:pPr marL="171450" indent="-171450">
              <a:buFont typeface="Arial" panose="020B0604020202020204" pitchFamily="34" charset="0"/>
              <a:buChar char="•"/>
            </a:pPr>
            <a:r>
              <a:rPr lang="en-US" sz="1200" dirty="0"/>
              <a:t>If you didn’t meet them, what would you have liked to ask?</a:t>
            </a:r>
          </a:p>
          <a:p>
            <a:pPr marL="171450" indent="-171450">
              <a:buFont typeface="Arial" panose="020B0604020202020204" pitchFamily="34" charset="0"/>
              <a:buChar char="•"/>
            </a:pPr>
            <a:r>
              <a:rPr lang="en-US" sz="1200" dirty="0"/>
              <a:t>How will your charity spend the £1,000 grant if you win?</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Remember </a:t>
            </a:r>
            <a:r>
              <a:rPr lang="en-US" sz="1200" b="0" dirty="0"/>
              <a:t>to click for full screen if you’re including video while it plays during your presentation, so even the people at the back of the room can see.</a:t>
            </a:r>
            <a:endParaRPr lang="en-US" sz="1200" b="1" dirty="0"/>
          </a:p>
          <a:p>
            <a:pPr marL="0" indent="0">
              <a:buFont typeface="Arial" panose="020B0604020202020204" pitchFamily="34" charset="0"/>
              <a:buNone/>
            </a:pPr>
            <a:endParaRPr lang="en-US" sz="1200" dirty="0"/>
          </a:p>
          <a:p>
            <a:r>
              <a:rPr lang="en-GB" b="1" dirty="0"/>
              <a:t>Top tip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didn’t record your charity meeting, that’s fine, you might include an image from the charity meeting, or some charity images from their website if you didn’t meet them in place of a video on this page.</a:t>
            </a:r>
          </a:p>
          <a:p>
            <a:endParaRPr lang="en-GB" b="1" dirty="0"/>
          </a:p>
          <a:p>
            <a:endParaRPr lang="en-GB" dirty="0"/>
          </a:p>
        </p:txBody>
      </p:sp>
      <p:sp>
        <p:nvSpPr>
          <p:cNvPr id="4" name="Slide Number Placeholder 3"/>
          <p:cNvSpPr>
            <a:spLocks noGrp="1"/>
          </p:cNvSpPr>
          <p:nvPr>
            <p:ph type="sldNum" sz="quarter" idx="5"/>
          </p:nvPr>
        </p:nvSpPr>
        <p:spPr/>
        <p:txBody>
          <a:bodyPr/>
          <a:lstStyle/>
          <a:p>
            <a:fld id="{32813F3B-6026-4E3E-B366-1DE225FCD20F}" type="slidenum">
              <a:rPr lang="en-GB" smtClean="0"/>
              <a:t>4</a:t>
            </a:fld>
            <a:endParaRPr lang="en-GB"/>
          </a:p>
        </p:txBody>
      </p:sp>
    </p:spTree>
    <p:extLst>
      <p:ext uri="{BB962C8B-B14F-4D97-AF65-F5344CB8AC3E}">
        <p14:creationId xmlns:p14="http://schemas.microsoft.com/office/powerpoint/2010/main" val="247529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Our social action</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This is where you want to really showcase all that hard work you put into your social action projects. </a:t>
            </a:r>
          </a:p>
          <a:p>
            <a:pPr marL="0" indent="0">
              <a:buFont typeface="Arial" panose="020B0604020202020204" pitchFamily="34" charset="0"/>
              <a:buNone/>
            </a:pPr>
            <a:r>
              <a:rPr lang="en-US" sz="1200" b="0" dirty="0"/>
              <a:t>Key points to cover:</a:t>
            </a:r>
          </a:p>
          <a:p>
            <a:pPr marL="171450" indent="-171450">
              <a:buFont typeface="Arial" panose="020B0604020202020204" pitchFamily="34" charset="0"/>
              <a:buChar char="•"/>
            </a:pPr>
            <a:r>
              <a:rPr lang="en-US" sz="1200" b="0" dirty="0"/>
              <a:t>How did you </a:t>
            </a:r>
            <a:r>
              <a:rPr lang="en-US" sz="1200" b="1" dirty="0"/>
              <a:t>plan</a:t>
            </a:r>
            <a:r>
              <a:rPr lang="en-US" sz="1200" b="0" dirty="0"/>
              <a:t> your social action(s)?</a:t>
            </a:r>
          </a:p>
          <a:p>
            <a:pPr marL="171450" indent="-171450">
              <a:buFont typeface="Arial" panose="020B0604020202020204" pitchFamily="34" charset="0"/>
              <a:buChar char="•"/>
            </a:pPr>
            <a:r>
              <a:rPr lang="en-US" sz="1200" b="0" dirty="0"/>
              <a:t>The </a:t>
            </a:r>
            <a:r>
              <a:rPr lang="en-US" sz="1200" b="1" dirty="0"/>
              <a:t>impact </a:t>
            </a:r>
            <a:r>
              <a:rPr lang="en-US" sz="1200" b="0" dirty="0"/>
              <a:t>of your social action – did you raise money? If so, how much? Did you raise awareness? How? Share stories.</a:t>
            </a:r>
          </a:p>
          <a:p>
            <a:pPr marL="171450" indent="-171450">
              <a:buFont typeface="Arial" panose="020B0604020202020204" pitchFamily="34" charset="0"/>
              <a:buChar char="•"/>
            </a:pPr>
            <a:r>
              <a:rPr lang="en-US" sz="1200" b="1" dirty="0"/>
              <a:t>Evaluate</a:t>
            </a:r>
            <a:r>
              <a:rPr lang="en-US" sz="1200" b="0" dirty="0"/>
              <a:t>. If you were to do this again, would you do your social action differently? Why?</a:t>
            </a:r>
          </a:p>
          <a:p>
            <a:pPr marL="171450" indent="-171450">
              <a:buFont typeface="Arial" panose="020B0604020202020204" pitchFamily="34" charset="0"/>
              <a:buChar char="•"/>
            </a:pPr>
            <a:r>
              <a:rPr lang="en-US" sz="1200" b="1" dirty="0"/>
              <a:t>Reflect</a:t>
            </a:r>
            <a:r>
              <a:rPr lang="en-US" sz="1200" b="0" dirty="0"/>
              <a:t>. Would you like to do social action again in the future to support this or a different social issue/charity?</a:t>
            </a:r>
            <a:endParaRPr lang="en-US" sz="1200" b="1"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1" dirty="0"/>
              <a:t>Remember</a:t>
            </a:r>
            <a:r>
              <a:rPr lang="en-US" sz="1200" dirty="0"/>
              <a:t> to talk about the work of the </a:t>
            </a:r>
            <a:r>
              <a:rPr lang="en-US" sz="1200" b="1" dirty="0"/>
              <a:t>whole class</a:t>
            </a:r>
            <a:r>
              <a:rPr lang="en-US" sz="1200" b="0" dirty="0"/>
              <a:t>, not just what your group did. This is a whole class effort!</a:t>
            </a:r>
          </a:p>
          <a:p>
            <a:pPr marL="0" indent="0">
              <a:buFont typeface="Arial" panose="020B0604020202020204" pitchFamily="34" charset="0"/>
              <a:buNone/>
            </a:pPr>
            <a:r>
              <a:rPr lang="en-US" sz="1200" b="0" dirty="0"/>
              <a:t>This </a:t>
            </a:r>
            <a:r>
              <a:rPr lang="en-US" dirty="0"/>
              <a:t>slide</a:t>
            </a:r>
            <a:r>
              <a:rPr lang="en-US" sz="1200" b="0" dirty="0"/>
              <a:t> is very visual to support your work. Plenty images to support what you have to share!</a:t>
            </a:r>
          </a:p>
          <a:p>
            <a:endParaRPr lang="en-US" sz="1200" dirty="0"/>
          </a:p>
          <a:p>
            <a:r>
              <a:rPr lang="en-US" sz="1200" b="1" dirty="0"/>
              <a:t>Top tip</a:t>
            </a:r>
          </a:p>
          <a:p>
            <a:pPr marL="171450" indent="-171450">
              <a:buFont typeface="Arial" panose="020B0604020202020204" pitchFamily="34" charset="0"/>
              <a:buChar char="•"/>
            </a:pPr>
            <a:r>
              <a:rPr lang="en-US" sz="1200" b="0" dirty="0"/>
              <a:t>Remember to make use of the content cards in your coursebook to support you with your presentation content</a:t>
            </a:r>
          </a:p>
          <a:p>
            <a:pPr marL="171450" indent="-171450">
              <a:buFont typeface="Arial" panose="020B0604020202020204" pitchFamily="34" charset="0"/>
              <a:buChar char="•"/>
            </a:pPr>
            <a:r>
              <a:rPr lang="en-US" sz="1200" b="0" dirty="0"/>
              <a:t>If you haven’t got lots of photos, don’t worry. Make the ones you have larger.</a:t>
            </a:r>
          </a:p>
          <a:p>
            <a:pPr marL="171450" indent="-171450">
              <a:buFont typeface="Arial" panose="020B0604020202020204" pitchFamily="34" charset="0"/>
              <a:buChar char="•"/>
            </a:pPr>
            <a:r>
              <a:rPr lang="en-US" sz="1200" b="0" dirty="0"/>
              <a:t>Have more? Make use of animations so that the slide will move through them as you present.</a:t>
            </a:r>
          </a:p>
          <a:p>
            <a:endParaRPr lang="en-GB" dirty="0"/>
          </a:p>
          <a:p>
            <a:endParaRPr lang="en-GB" dirty="0"/>
          </a:p>
        </p:txBody>
      </p:sp>
      <p:sp>
        <p:nvSpPr>
          <p:cNvPr id="4" name="Slide Number Placeholder 3"/>
          <p:cNvSpPr>
            <a:spLocks noGrp="1"/>
          </p:cNvSpPr>
          <p:nvPr>
            <p:ph type="sldNum" sz="quarter" idx="5"/>
          </p:nvPr>
        </p:nvSpPr>
        <p:spPr/>
        <p:txBody>
          <a:bodyPr/>
          <a:lstStyle/>
          <a:p>
            <a:fld id="{32813F3B-6026-4E3E-B366-1DE225FCD20F}" type="slidenum">
              <a:rPr lang="en-GB" smtClean="0"/>
              <a:t>5</a:t>
            </a:fld>
            <a:endParaRPr lang="en-GB"/>
          </a:p>
        </p:txBody>
      </p:sp>
    </p:spTree>
    <p:extLst>
      <p:ext uri="{BB962C8B-B14F-4D97-AF65-F5344CB8AC3E}">
        <p14:creationId xmlns:p14="http://schemas.microsoft.com/office/powerpoint/2010/main" val="78709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2813F3B-6026-4E3E-B366-1DE225FCD20F}" type="slidenum">
              <a:rPr lang="en-GB" smtClean="0"/>
              <a:t>6</a:t>
            </a:fld>
            <a:endParaRPr lang="en-GB"/>
          </a:p>
        </p:txBody>
      </p:sp>
    </p:spTree>
    <p:extLst>
      <p:ext uri="{BB962C8B-B14F-4D97-AF65-F5344CB8AC3E}">
        <p14:creationId xmlns:p14="http://schemas.microsoft.com/office/powerpoint/2010/main" val="233876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G Final pres firs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AD02-60F0-C646-DDED-EA5AAAF28DF8}"/>
              </a:ext>
            </a:extLst>
          </p:cNvPr>
          <p:cNvSpPr>
            <a:spLocks noGrp="1"/>
          </p:cNvSpPr>
          <p:nvPr>
            <p:ph type="title" hasCustomPrompt="1"/>
          </p:nvPr>
        </p:nvSpPr>
        <p:spPr>
          <a:xfrm>
            <a:off x="579782" y="4387853"/>
            <a:ext cx="7093226" cy="628788"/>
          </a:xfrm>
          <a:prstGeom prst="rect">
            <a:avLst/>
          </a:prstGeom>
        </p:spPr>
        <p:txBody>
          <a:bodyPr/>
          <a:lstStyle>
            <a:lvl1pPr>
              <a:defRPr sz="3600" b="1">
                <a:solidFill>
                  <a:schemeClr val="bg1">
                    <a:lumMod val="95000"/>
                  </a:schemeClr>
                </a:solidFill>
                <a:latin typeface="Arial" panose="020B0604020202020204" pitchFamily="34" charset="0"/>
                <a:cs typeface="Arial" panose="020B0604020202020204" pitchFamily="34" charset="0"/>
              </a:defRPr>
            </a:lvl1pPr>
          </a:lstStyle>
          <a:p>
            <a:r>
              <a:rPr lang="en-US" dirty="0"/>
              <a:t>Presentation title</a:t>
            </a:r>
            <a:endParaRPr lang="en-GB" dirty="0"/>
          </a:p>
        </p:txBody>
      </p:sp>
      <p:sp>
        <p:nvSpPr>
          <p:cNvPr id="6" name="Text Placeholder 5">
            <a:extLst>
              <a:ext uri="{FF2B5EF4-FFF2-40B4-BE49-F238E27FC236}">
                <a16:creationId xmlns:a16="http://schemas.microsoft.com/office/drawing/2014/main" id="{E66E38AC-63F6-7B2C-D33A-289F5693D31B}"/>
              </a:ext>
            </a:extLst>
          </p:cNvPr>
          <p:cNvSpPr>
            <a:spLocks noGrp="1"/>
          </p:cNvSpPr>
          <p:nvPr>
            <p:ph type="body" sz="quarter" idx="10" hasCustomPrompt="1"/>
          </p:nvPr>
        </p:nvSpPr>
        <p:spPr>
          <a:xfrm>
            <a:off x="579438" y="5016500"/>
            <a:ext cx="3567112" cy="628650"/>
          </a:xfrm>
          <a:prstGeom prst="rect">
            <a:avLst/>
          </a:prstGeom>
        </p:spPr>
        <p:txBody>
          <a:bodyPr/>
          <a:lstStyle>
            <a:lvl1pPr marL="0" indent="0">
              <a:buNone/>
              <a:defRPr sz="2400" b="1">
                <a:solidFill>
                  <a:srgbClr val="F47C58"/>
                </a:solidFill>
                <a:latin typeface="Arial" panose="020B0604020202020204" pitchFamily="34" charset="0"/>
                <a:cs typeface="Arial" panose="020B0604020202020204" pitchFamily="34" charset="0"/>
              </a:defRPr>
            </a:lvl1pPr>
            <a:lvl2pPr marL="457200" indent="0">
              <a:buNone/>
              <a:defRPr/>
            </a:lvl2pPr>
          </a:lstStyle>
          <a:p>
            <a:pPr lvl="0"/>
            <a:r>
              <a:rPr lang="en-US" dirty="0"/>
              <a:t>Form</a:t>
            </a:r>
          </a:p>
        </p:txBody>
      </p:sp>
    </p:spTree>
    <p:extLst>
      <p:ext uri="{BB962C8B-B14F-4D97-AF65-F5344CB8AC3E}">
        <p14:creationId xmlns:p14="http://schemas.microsoft.com/office/powerpoint/2010/main" val="263441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9522AA5-4812-2AEF-06CE-24927C7E3D22}"/>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219883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D9522AA5-4812-2AEF-06CE-24927C7E3D22}"/>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
        <p:nvSpPr>
          <p:cNvPr id="4" name="Picture Placeholder 3">
            <a:extLst>
              <a:ext uri="{FF2B5EF4-FFF2-40B4-BE49-F238E27FC236}">
                <a16:creationId xmlns:a16="http://schemas.microsoft.com/office/drawing/2014/main" id="{ABF540C3-E098-14DC-58DB-A383FFE4743F}"/>
              </a:ext>
            </a:extLst>
          </p:cNvPr>
          <p:cNvSpPr>
            <a:spLocks noGrp="1"/>
          </p:cNvSpPr>
          <p:nvPr>
            <p:ph type="pic" sz="quarter" idx="15"/>
          </p:nvPr>
        </p:nvSpPr>
        <p:spPr>
          <a:xfrm>
            <a:off x="0" y="0"/>
            <a:ext cx="12192000" cy="5848709"/>
          </a:xfrm>
          <a:prstGeom prst="rect">
            <a:avLst/>
          </a:prstGeom>
        </p:spPr>
        <p:txBody>
          <a:bodyPr/>
          <a:lstStyle/>
          <a:p>
            <a:endParaRPr lang="en-GB"/>
          </a:p>
        </p:txBody>
      </p:sp>
    </p:spTree>
    <p:extLst>
      <p:ext uri="{BB962C8B-B14F-4D97-AF65-F5344CB8AC3E}">
        <p14:creationId xmlns:p14="http://schemas.microsoft.com/office/powerpoint/2010/main" val="188824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AE7F660-5559-44A2-5333-87A39293AF84}"/>
              </a:ext>
            </a:extLst>
          </p:cNvPr>
          <p:cNvSpPr/>
          <p:nvPr/>
        </p:nvSpPr>
        <p:spPr>
          <a:xfrm>
            <a:off x="740529" y="804558"/>
            <a:ext cx="3281680" cy="1732759"/>
          </a:xfrm>
          <a:prstGeom prst="roundRect">
            <a:avLst>
              <a:gd name="adj" fmla="val 4974"/>
            </a:avLst>
          </a:prstGeom>
          <a:solidFill>
            <a:srgbClr val="5A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D4551F8-D1F7-906E-4B1A-5A90628A46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7517" y="957381"/>
            <a:ext cx="586021" cy="567056"/>
          </a:xfrm>
          <a:prstGeom prst="rect">
            <a:avLst/>
          </a:prstGeom>
        </p:spPr>
      </p:pic>
      <p:sp>
        <p:nvSpPr>
          <p:cNvPr id="9" name="Rectangle: Rounded Corners 8">
            <a:extLst>
              <a:ext uri="{FF2B5EF4-FFF2-40B4-BE49-F238E27FC236}">
                <a16:creationId xmlns:a16="http://schemas.microsoft.com/office/drawing/2014/main" id="{B8F6CA6A-C5C0-9E4D-4F89-3FE88958153A}"/>
              </a:ext>
            </a:extLst>
          </p:cNvPr>
          <p:cNvSpPr/>
          <p:nvPr/>
        </p:nvSpPr>
        <p:spPr>
          <a:xfrm>
            <a:off x="4320353" y="804558"/>
            <a:ext cx="3281680" cy="1732759"/>
          </a:xfrm>
          <a:prstGeom prst="roundRect">
            <a:avLst>
              <a:gd name="adj" fmla="val 4974"/>
            </a:avLst>
          </a:prstGeom>
          <a:solidFill>
            <a:srgbClr val="28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14A5C409-0541-ECC7-D369-4A5CDFE6EF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65132" y="2249584"/>
            <a:ext cx="586021" cy="567056"/>
          </a:xfrm>
          <a:prstGeom prst="rect">
            <a:avLst/>
          </a:prstGeom>
        </p:spPr>
      </p:pic>
      <p:sp>
        <p:nvSpPr>
          <p:cNvPr id="14" name="Rectangle: Rounded Corners 13">
            <a:extLst>
              <a:ext uri="{FF2B5EF4-FFF2-40B4-BE49-F238E27FC236}">
                <a16:creationId xmlns:a16="http://schemas.microsoft.com/office/drawing/2014/main" id="{BFF049EE-CDF1-5FD0-D303-4172A5A9EC40}"/>
              </a:ext>
            </a:extLst>
          </p:cNvPr>
          <p:cNvSpPr/>
          <p:nvPr/>
        </p:nvSpPr>
        <p:spPr>
          <a:xfrm>
            <a:off x="7900177" y="795063"/>
            <a:ext cx="3281680" cy="1732759"/>
          </a:xfrm>
          <a:prstGeom prst="roundRect">
            <a:avLst>
              <a:gd name="adj" fmla="val 4974"/>
            </a:avLst>
          </a:prstGeom>
          <a:solidFill>
            <a:srgbClr val="F07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Icon&#10;&#10;Description automatically generated">
            <a:extLst>
              <a:ext uri="{FF2B5EF4-FFF2-40B4-BE49-F238E27FC236}">
                <a16:creationId xmlns:a16="http://schemas.microsoft.com/office/drawing/2014/main" id="{FB0FC7DF-F443-C170-B7F2-B0D4CDE120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50621" y="495292"/>
            <a:ext cx="561199" cy="599689"/>
          </a:xfrm>
          <a:prstGeom prst="rect">
            <a:avLst/>
          </a:prstGeom>
        </p:spPr>
      </p:pic>
      <p:sp>
        <p:nvSpPr>
          <p:cNvPr id="19" name="Text Placeholder 18">
            <a:extLst>
              <a:ext uri="{FF2B5EF4-FFF2-40B4-BE49-F238E27FC236}">
                <a16:creationId xmlns:a16="http://schemas.microsoft.com/office/drawing/2014/main" id="{37199FFE-E333-2FC3-00E8-3D39C9FDF291}"/>
              </a:ext>
            </a:extLst>
          </p:cNvPr>
          <p:cNvSpPr>
            <a:spLocks noGrp="1"/>
          </p:cNvSpPr>
          <p:nvPr>
            <p:ph type="body" sz="quarter" idx="10"/>
          </p:nvPr>
        </p:nvSpPr>
        <p:spPr>
          <a:xfrm>
            <a:off x="1541581" y="609125"/>
            <a:ext cx="1679575" cy="719137"/>
          </a:xfrm>
          <a:prstGeom prst="rect">
            <a:avLst/>
          </a:prstGeom>
        </p:spPr>
        <p:txBody>
          <a:bodyPr/>
          <a:lstStyle>
            <a:lvl1pPr marL="0" indent="0" algn="ctr">
              <a:buFontTx/>
              <a:buNone/>
              <a:defRPr sz="5000" b="1">
                <a:solidFill>
                  <a:srgbClr val="DECCE4"/>
                </a:solidFill>
                <a:latin typeface="Arial Black" panose="020B0A04020102020204" pitchFamily="34" charset="0"/>
                <a:cs typeface="Arial" panose="020B0604020202020204" pitchFamily="34" charset="0"/>
              </a:defRPr>
            </a:lvl1pPr>
          </a:lstStyle>
          <a:p>
            <a:pPr lvl="0"/>
            <a:r>
              <a:rPr lang="en-US" dirty="0"/>
              <a:t>Click to edit Master text styles</a:t>
            </a:r>
          </a:p>
        </p:txBody>
      </p:sp>
      <p:sp>
        <p:nvSpPr>
          <p:cNvPr id="21" name="Text Placeholder 20">
            <a:extLst>
              <a:ext uri="{FF2B5EF4-FFF2-40B4-BE49-F238E27FC236}">
                <a16:creationId xmlns:a16="http://schemas.microsoft.com/office/drawing/2014/main" id="{B57B8C18-41DE-42B8-5C39-37BBE37D41C9}"/>
              </a:ext>
            </a:extLst>
          </p:cNvPr>
          <p:cNvSpPr>
            <a:spLocks noGrp="1"/>
          </p:cNvSpPr>
          <p:nvPr>
            <p:ph type="body" sz="quarter" idx="11"/>
          </p:nvPr>
        </p:nvSpPr>
        <p:spPr>
          <a:xfrm>
            <a:off x="1072410" y="1485012"/>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22" name="Text Placeholder 20">
            <a:extLst>
              <a:ext uri="{FF2B5EF4-FFF2-40B4-BE49-F238E27FC236}">
                <a16:creationId xmlns:a16="http://schemas.microsoft.com/office/drawing/2014/main" id="{505E7AEA-0A09-4453-D657-0DA5FDA1144E}"/>
              </a:ext>
            </a:extLst>
          </p:cNvPr>
          <p:cNvSpPr>
            <a:spLocks noGrp="1"/>
          </p:cNvSpPr>
          <p:nvPr>
            <p:ph type="body" sz="quarter" idx="12"/>
          </p:nvPr>
        </p:nvSpPr>
        <p:spPr>
          <a:xfrm>
            <a:off x="4646743" y="1485011"/>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Text Placeholder 18">
            <a:extLst>
              <a:ext uri="{FF2B5EF4-FFF2-40B4-BE49-F238E27FC236}">
                <a16:creationId xmlns:a16="http://schemas.microsoft.com/office/drawing/2014/main" id="{71E37516-763A-AB04-8A11-9F22D0CDC0D7}"/>
              </a:ext>
            </a:extLst>
          </p:cNvPr>
          <p:cNvSpPr>
            <a:spLocks noGrp="1"/>
          </p:cNvSpPr>
          <p:nvPr>
            <p:ph type="body" sz="quarter" idx="13"/>
          </p:nvPr>
        </p:nvSpPr>
        <p:spPr>
          <a:xfrm>
            <a:off x="5121406" y="597812"/>
            <a:ext cx="1679575" cy="719137"/>
          </a:xfrm>
          <a:prstGeom prst="rect">
            <a:avLst/>
          </a:prstGeom>
        </p:spPr>
        <p:txBody>
          <a:bodyPr/>
          <a:lstStyle>
            <a:lvl1pPr marL="0" indent="0" algn="ctr">
              <a:buFontTx/>
              <a:buNone/>
              <a:defRPr sz="5000" b="1">
                <a:solidFill>
                  <a:srgbClr val="CAEDF3"/>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24" name="Text Placeholder 18">
            <a:extLst>
              <a:ext uri="{FF2B5EF4-FFF2-40B4-BE49-F238E27FC236}">
                <a16:creationId xmlns:a16="http://schemas.microsoft.com/office/drawing/2014/main" id="{427E9989-B4DB-FFBF-953D-F565446BEF44}"/>
              </a:ext>
            </a:extLst>
          </p:cNvPr>
          <p:cNvSpPr>
            <a:spLocks noGrp="1"/>
          </p:cNvSpPr>
          <p:nvPr>
            <p:ph type="body" sz="quarter" idx="14"/>
          </p:nvPr>
        </p:nvSpPr>
        <p:spPr>
          <a:xfrm>
            <a:off x="8701229" y="521772"/>
            <a:ext cx="1679575" cy="719137"/>
          </a:xfrm>
          <a:prstGeom prst="rect">
            <a:avLst/>
          </a:prstGeom>
        </p:spPr>
        <p:txBody>
          <a:bodyPr/>
          <a:lstStyle>
            <a:lvl1pPr marL="0" indent="0" algn="ctr">
              <a:buFontTx/>
              <a:buNone/>
              <a:defRPr sz="5000" b="1">
                <a:solidFill>
                  <a:srgbClr val="FACCBE"/>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25" name="Text Placeholder 20">
            <a:extLst>
              <a:ext uri="{FF2B5EF4-FFF2-40B4-BE49-F238E27FC236}">
                <a16:creationId xmlns:a16="http://schemas.microsoft.com/office/drawing/2014/main" id="{0AF65608-E103-7E6B-B4F9-B3E536088441}"/>
              </a:ext>
            </a:extLst>
          </p:cNvPr>
          <p:cNvSpPr>
            <a:spLocks noGrp="1"/>
          </p:cNvSpPr>
          <p:nvPr>
            <p:ph type="body" sz="quarter" idx="15"/>
          </p:nvPr>
        </p:nvSpPr>
        <p:spPr>
          <a:xfrm>
            <a:off x="8226566" y="1485011"/>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Rectangle: Rounded Corners 25">
            <a:extLst>
              <a:ext uri="{FF2B5EF4-FFF2-40B4-BE49-F238E27FC236}">
                <a16:creationId xmlns:a16="http://schemas.microsoft.com/office/drawing/2014/main" id="{1C5AE562-8774-6C4B-7E8E-769805CE43DB}"/>
              </a:ext>
            </a:extLst>
          </p:cNvPr>
          <p:cNvSpPr/>
          <p:nvPr userDrawn="1"/>
        </p:nvSpPr>
        <p:spPr>
          <a:xfrm>
            <a:off x="4329557" y="3217770"/>
            <a:ext cx="3281680" cy="1732759"/>
          </a:xfrm>
          <a:prstGeom prst="roundRect">
            <a:avLst>
              <a:gd name="adj" fmla="val 4974"/>
            </a:avLst>
          </a:prstGeom>
          <a:solidFill>
            <a:srgbClr val="5A0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239F1EB8-29BD-7145-AB2C-8CE1AD63B3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36545" y="3370593"/>
            <a:ext cx="586021" cy="567056"/>
          </a:xfrm>
          <a:prstGeom prst="rect">
            <a:avLst/>
          </a:prstGeom>
        </p:spPr>
      </p:pic>
      <p:sp>
        <p:nvSpPr>
          <p:cNvPr id="28" name="Text Placeholder 18">
            <a:extLst>
              <a:ext uri="{FF2B5EF4-FFF2-40B4-BE49-F238E27FC236}">
                <a16:creationId xmlns:a16="http://schemas.microsoft.com/office/drawing/2014/main" id="{38AB6D0F-34C7-3C0C-F6BA-B2FE816D1425}"/>
              </a:ext>
            </a:extLst>
          </p:cNvPr>
          <p:cNvSpPr>
            <a:spLocks noGrp="1"/>
          </p:cNvSpPr>
          <p:nvPr>
            <p:ph type="body" sz="quarter" idx="16"/>
          </p:nvPr>
        </p:nvSpPr>
        <p:spPr>
          <a:xfrm>
            <a:off x="5130609" y="3022337"/>
            <a:ext cx="1679575" cy="719137"/>
          </a:xfrm>
          <a:prstGeom prst="rect">
            <a:avLst/>
          </a:prstGeom>
        </p:spPr>
        <p:txBody>
          <a:bodyPr/>
          <a:lstStyle>
            <a:lvl1pPr marL="0" indent="0" algn="ctr">
              <a:buFontTx/>
              <a:buNone/>
              <a:defRPr sz="5000" b="1">
                <a:solidFill>
                  <a:srgbClr val="DECCE4"/>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29" name="Text Placeholder 20">
            <a:extLst>
              <a:ext uri="{FF2B5EF4-FFF2-40B4-BE49-F238E27FC236}">
                <a16:creationId xmlns:a16="http://schemas.microsoft.com/office/drawing/2014/main" id="{BB6A305B-B1D4-3985-B600-7AAAC0CA3A97}"/>
              </a:ext>
            </a:extLst>
          </p:cNvPr>
          <p:cNvSpPr>
            <a:spLocks noGrp="1"/>
          </p:cNvSpPr>
          <p:nvPr>
            <p:ph type="body" sz="quarter" idx="17"/>
          </p:nvPr>
        </p:nvSpPr>
        <p:spPr>
          <a:xfrm>
            <a:off x="4661438" y="3898224"/>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0" name="Rectangle: Rounded Corners 29">
            <a:extLst>
              <a:ext uri="{FF2B5EF4-FFF2-40B4-BE49-F238E27FC236}">
                <a16:creationId xmlns:a16="http://schemas.microsoft.com/office/drawing/2014/main" id="{B725E49A-EBD3-D985-BA8B-CB2B4F5FF6AE}"/>
              </a:ext>
            </a:extLst>
          </p:cNvPr>
          <p:cNvSpPr/>
          <p:nvPr userDrawn="1"/>
        </p:nvSpPr>
        <p:spPr>
          <a:xfrm>
            <a:off x="7943118" y="3229083"/>
            <a:ext cx="3281680" cy="1732759"/>
          </a:xfrm>
          <a:prstGeom prst="roundRect">
            <a:avLst>
              <a:gd name="adj" fmla="val 4974"/>
            </a:avLst>
          </a:prstGeom>
          <a:solidFill>
            <a:srgbClr val="28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49DF07E2-96E0-F85D-9033-4021B5E6E4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7897" y="4674109"/>
            <a:ext cx="586021" cy="567056"/>
          </a:xfrm>
          <a:prstGeom prst="rect">
            <a:avLst/>
          </a:prstGeom>
        </p:spPr>
      </p:pic>
      <p:sp>
        <p:nvSpPr>
          <p:cNvPr id="32" name="Text Placeholder 20">
            <a:extLst>
              <a:ext uri="{FF2B5EF4-FFF2-40B4-BE49-F238E27FC236}">
                <a16:creationId xmlns:a16="http://schemas.microsoft.com/office/drawing/2014/main" id="{EA9DADAF-1A22-B594-B01B-7815A893D3C0}"/>
              </a:ext>
            </a:extLst>
          </p:cNvPr>
          <p:cNvSpPr>
            <a:spLocks noGrp="1"/>
          </p:cNvSpPr>
          <p:nvPr>
            <p:ph type="body" sz="quarter" idx="18"/>
          </p:nvPr>
        </p:nvSpPr>
        <p:spPr>
          <a:xfrm>
            <a:off x="8269508" y="3909536"/>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3" name="Text Placeholder 18">
            <a:extLst>
              <a:ext uri="{FF2B5EF4-FFF2-40B4-BE49-F238E27FC236}">
                <a16:creationId xmlns:a16="http://schemas.microsoft.com/office/drawing/2014/main" id="{F6DA23E4-CCB4-5182-0705-3FBB93A2F54C}"/>
              </a:ext>
            </a:extLst>
          </p:cNvPr>
          <p:cNvSpPr>
            <a:spLocks noGrp="1"/>
          </p:cNvSpPr>
          <p:nvPr>
            <p:ph type="body" sz="quarter" idx="19"/>
          </p:nvPr>
        </p:nvSpPr>
        <p:spPr>
          <a:xfrm>
            <a:off x="8744171" y="3022337"/>
            <a:ext cx="1679575" cy="719137"/>
          </a:xfrm>
          <a:prstGeom prst="rect">
            <a:avLst/>
          </a:prstGeom>
        </p:spPr>
        <p:txBody>
          <a:bodyPr/>
          <a:lstStyle>
            <a:lvl1pPr marL="0" indent="0" algn="ctr">
              <a:buFontTx/>
              <a:buNone/>
              <a:defRPr sz="5000" b="1">
                <a:solidFill>
                  <a:srgbClr val="CAEDF3"/>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34" name="Rectangle: Rounded Corners 33">
            <a:extLst>
              <a:ext uri="{FF2B5EF4-FFF2-40B4-BE49-F238E27FC236}">
                <a16:creationId xmlns:a16="http://schemas.microsoft.com/office/drawing/2014/main" id="{C7E3E656-39A3-D54A-6657-CD28F6E1848E}"/>
              </a:ext>
            </a:extLst>
          </p:cNvPr>
          <p:cNvSpPr/>
          <p:nvPr userDrawn="1"/>
        </p:nvSpPr>
        <p:spPr>
          <a:xfrm>
            <a:off x="710612" y="3227500"/>
            <a:ext cx="3281680" cy="1732759"/>
          </a:xfrm>
          <a:prstGeom prst="roundRect">
            <a:avLst>
              <a:gd name="adj" fmla="val 4974"/>
            </a:avLst>
          </a:prstGeom>
          <a:solidFill>
            <a:srgbClr val="F07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Icon&#10;&#10;Description automatically generated">
            <a:extLst>
              <a:ext uri="{FF2B5EF4-FFF2-40B4-BE49-F238E27FC236}">
                <a16:creationId xmlns:a16="http://schemas.microsoft.com/office/drawing/2014/main" id="{5FC465C7-74C4-3C0A-431D-F93BD41196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61056" y="2927729"/>
            <a:ext cx="561199" cy="599689"/>
          </a:xfrm>
          <a:prstGeom prst="rect">
            <a:avLst/>
          </a:prstGeom>
        </p:spPr>
      </p:pic>
      <p:sp>
        <p:nvSpPr>
          <p:cNvPr id="36" name="Text Placeholder 18">
            <a:extLst>
              <a:ext uri="{FF2B5EF4-FFF2-40B4-BE49-F238E27FC236}">
                <a16:creationId xmlns:a16="http://schemas.microsoft.com/office/drawing/2014/main" id="{B06E9ADC-9D3F-6801-786B-1492865D26E1}"/>
              </a:ext>
            </a:extLst>
          </p:cNvPr>
          <p:cNvSpPr>
            <a:spLocks noGrp="1"/>
          </p:cNvSpPr>
          <p:nvPr>
            <p:ph type="body" sz="quarter" idx="20"/>
          </p:nvPr>
        </p:nvSpPr>
        <p:spPr>
          <a:xfrm>
            <a:off x="1511664" y="2954209"/>
            <a:ext cx="1679575" cy="719137"/>
          </a:xfrm>
          <a:prstGeom prst="rect">
            <a:avLst/>
          </a:prstGeom>
        </p:spPr>
        <p:txBody>
          <a:bodyPr/>
          <a:lstStyle>
            <a:lvl1pPr marL="0" indent="0" algn="ctr">
              <a:buFontTx/>
              <a:buNone/>
              <a:defRPr sz="5000" b="1">
                <a:solidFill>
                  <a:srgbClr val="FACCBE"/>
                </a:solidFill>
                <a:latin typeface="Arial Black" panose="020B0A04020102020204" pitchFamily="34" charset="0"/>
                <a:cs typeface="Arial" panose="020B0604020202020204" pitchFamily="34" charset="0"/>
              </a:defRPr>
            </a:lvl1pPr>
          </a:lstStyle>
          <a:p>
            <a:pPr lvl="0"/>
            <a:r>
              <a:rPr lang="en-US"/>
              <a:t>Click to edit Master text styles</a:t>
            </a:r>
          </a:p>
        </p:txBody>
      </p:sp>
      <p:sp>
        <p:nvSpPr>
          <p:cNvPr id="37" name="Text Placeholder 20">
            <a:extLst>
              <a:ext uri="{FF2B5EF4-FFF2-40B4-BE49-F238E27FC236}">
                <a16:creationId xmlns:a16="http://schemas.microsoft.com/office/drawing/2014/main" id="{A8E7CA68-A493-7DD3-91DC-7B92C4BE2AE0}"/>
              </a:ext>
            </a:extLst>
          </p:cNvPr>
          <p:cNvSpPr>
            <a:spLocks noGrp="1"/>
          </p:cNvSpPr>
          <p:nvPr>
            <p:ph type="body" sz="quarter" idx="21"/>
          </p:nvPr>
        </p:nvSpPr>
        <p:spPr>
          <a:xfrm>
            <a:off x="1037001" y="3917448"/>
            <a:ext cx="2628900" cy="874713"/>
          </a:xfrm>
          <a:prstGeom prst="rect">
            <a:avLst/>
          </a:prstGeom>
        </p:spPr>
        <p:txBody>
          <a:bodyPr/>
          <a:lstStyle>
            <a:lvl1pPr marL="0" indent="0" algn="ctr">
              <a:buNone/>
              <a:defRPr sz="15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8" name="Text Placeholder 2">
            <a:extLst>
              <a:ext uri="{FF2B5EF4-FFF2-40B4-BE49-F238E27FC236}">
                <a16:creationId xmlns:a16="http://schemas.microsoft.com/office/drawing/2014/main" id="{B31CBF19-A3A7-FDB5-60A0-E44C2C30335A}"/>
              </a:ext>
            </a:extLst>
          </p:cNvPr>
          <p:cNvSpPr>
            <a:spLocks noGrp="1"/>
          </p:cNvSpPr>
          <p:nvPr>
            <p:ph type="body" sz="quarter" idx="22"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111535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social issue">
    <p:spTree>
      <p:nvGrpSpPr>
        <p:cNvPr id="1" name=""/>
        <p:cNvGrpSpPr/>
        <p:nvPr/>
      </p:nvGrpSpPr>
      <p:grpSpPr>
        <a:xfrm>
          <a:off x="0" y="0"/>
          <a:ext cx="0" cy="0"/>
          <a:chOff x="0" y="0"/>
          <a:chExt cx="0" cy="0"/>
        </a:xfrm>
      </p:grpSpPr>
      <p:pic>
        <p:nvPicPr>
          <p:cNvPr id="24" name="Picture 23" descr="A black and orange half circle&#10;&#10;Description automatically generated">
            <a:extLst>
              <a:ext uri="{FF2B5EF4-FFF2-40B4-BE49-F238E27FC236}">
                <a16:creationId xmlns:a16="http://schemas.microsoft.com/office/drawing/2014/main" id="{3AFD6B1E-5369-D673-672D-5DD17FA0D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1388" y="2711303"/>
            <a:ext cx="1813580" cy="1813580"/>
          </a:xfrm>
          <a:prstGeom prst="rect">
            <a:avLst/>
          </a:prstGeom>
        </p:spPr>
      </p:pic>
      <p:sp>
        <p:nvSpPr>
          <p:cNvPr id="2" name="Title 1">
            <a:extLst>
              <a:ext uri="{FF2B5EF4-FFF2-40B4-BE49-F238E27FC236}">
                <a16:creationId xmlns:a16="http://schemas.microsoft.com/office/drawing/2014/main" id="{35830135-A142-7F52-1098-413F78A9B394}"/>
              </a:ext>
            </a:extLst>
          </p:cNvPr>
          <p:cNvSpPr>
            <a:spLocks noGrp="1"/>
          </p:cNvSpPr>
          <p:nvPr>
            <p:ph type="title" hasCustomPrompt="1"/>
          </p:nvPr>
        </p:nvSpPr>
        <p:spPr>
          <a:xfrm>
            <a:off x="838199" y="782569"/>
            <a:ext cx="5257801" cy="698362"/>
          </a:xfrm>
          <a:prstGeom prst="rect">
            <a:avLst/>
          </a:prstGeom>
        </p:spPr>
        <p:txBody>
          <a:bodyPr/>
          <a:lstStyle>
            <a:lvl1pPr>
              <a:defRPr sz="3600" b="1">
                <a:solidFill>
                  <a:srgbClr val="542785"/>
                </a:solidFill>
                <a:latin typeface="Arial" panose="020B0604020202020204" pitchFamily="34" charset="0"/>
                <a:cs typeface="Arial" panose="020B0604020202020204" pitchFamily="34" charset="0"/>
              </a:defRPr>
            </a:lvl1pPr>
          </a:lstStyle>
          <a:p>
            <a:r>
              <a:rPr lang="en-US" dirty="0"/>
              <a:t>Our social issue</a:t>
            </a:r>
            <a:endParaRPr lang="en-GB" dirty="0"/>
          </a:p>
        </p:txBody>
      </p:sp>
      <p:sp>
        <p:nvSpPr>
          <p:cNvPr id="5" name="Picture Placeholder 3">
            <a:extLst>
              <a:ext uri="{FF2B5EF4-FFF2-40B4-BE49-F238E27FC236}">
                <a16:creationId xmlns:a16="http://schemas.microsoft.com/office/drawing/2014/main" id="{3202E82E-C20C-8BFD-0DAA-2381AC8C4025}"/>
              </a:ext>
            </a:extLst>
          </p:cNvPr>
          <p:cNvSpPr>
            <a:spLocks noGrp="1"/>
          </p:cNvSpPr>
          <p:nvPr>
            <p:ph type="pic" sz="quarter" idx="15" hasCustomPrompt="1"/>
          </p:nvPr>
        </p:nvSpPr>
        <p:spPr>
          <a:xfrm>
            <a:off x="6496493" y="782569"/>
            <a:ext cx="5348177" cy="4764816"/>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r>
              <a:rPr lang="en-GB" dirty="0"/>
              <a:t>Photos keep your slides interesting. Click the icon below to add one here</a:t>
            </a:r>
          </a:p>
        </p:txBody>
      </p:sp>
      <p:sp>
        <p:nvSpPr>
          <p:cNvPr id="13" name="Text Placeholder 9">
            <a:extLst>
              <a:ext uri="{FF2B5EF4-FFF2-40B4-BE49-F238E27FC236}">
                <a16:creationId xmlns:a16="http://schemas.microsoft.com/office/drawing/2014/main" id="{644F5DB8-94EC-3CC6-CD23-97FE0046ACB5}"/>
              </a:ext>
            </a:extLst>
          </p:cNvPr>
          <p:cNvSpPr>
            <a:spLocks noGrp="1"/>
          </p:cNvSpPr>
          <p:nvPr>
            <p:ph type="body" sz="quarter" idx="10" hasCustomPrompt="1"/>
          </p:nvPr>
        </p:nvSpPr>
        <p:spPr>
          <a:xfrm>
            <a:off x="838199" y="1537943"/>
            <a:ext cx="3343734" cy="450345"/>
          </a:xfrm>
          <a:prstGeom prst="rect">
            <a:avLst/>
          </a:prstGeom>
        </p:spPr>
        <p:txBody>
          <a:bodyPr/>
          <a:lstStyle>
            <a:lvl1pPr marL="0" indent="0">
              <a:buNone/>
              <a:defRPr sz="2400" b="1">
                <a:solidFill>
                  <a:srgbClr val="F47C58"/>
                </a:solidFill>
                <a:latin typeface="Arial" panose="020B0604020202020204" pitchFamily="34" charset="0"/>
                <a:cs typeface="Arial" panose="020B0604020202020204" pitchFamily="34" charset="0"/>
              </a:defRPr>
            </a:lvl1pPr>
            <a:lvl2pPr marL="0" indent="0">
              <a:buNone/>
              <a:defRPr sz="1600">
                <a:solidFill>
                  <a:srgbClr val="1CBDCE"/>
                </a:solidFill>
                <a:latin typeface="Poppins" panose="00000500000000000000" pitchFamily="2" charset="0"/>
                <a:cs typeface="Poppins" panose="00000500000000000000" pitchFamily="2" charset="0"/>
              </a:defRPr>
            </a:lvl2pPr>
            <a:lvl3pPr marL="171450" indent="-171450">
              <a:buFontTx/>
              <a:buBlip>
                <a:blip r:embed="rId3"/>
              </a:buBlip>
              <a:defRPr sz="1200" b="1">
                <a:solidFill>
                  <a:srgbClr val="542785"/>
                </a:solidFill>
                <a:latin typeface="Poppins" panose="00000500000000000000" pitchFamily="2" charset="0"/>
                <a:cs typeface="Poppins" panose="00000500000000000000" pitchFamily="2" charset="0"/>
              </a:defRPr>
            </a:lvl3pPr>
          </a:lstStyle>
          <a:p>
            <a:pPr lvl="0"/>
            <a:r>
              <a:rPr lang="en-US" dirty="0"/>
              <a:t>Subtitle</a:t>
            </a:r>
          </a:p>
          <a:p>
            <a:pPr lvl="1"/>
            <a:endParaRPr lang="en-US" dirty="0"/>
          </a:p>
        </p:txBody>
      </p:sp>
      <p:sp>
        <p:nvSpPr>
          <p:cNvPr id="14" name="Text Placeholder 18">
            <a:extLst>
              <a:ext uri="{FF2B5EF4-FFF2-40B4-BE49-F238E27FC236}">
                <a16:creationId xmlns:a16="http://schemas.microsoft.com/office/drawing/2014/main" id="{6A27A302-EBF5-08CD-8D14-FB165C9B35C5}"/>
              </a:ext>
            </a:extLst>
          </p:cNvPr>
          <p:cNvSpPr>
            <a:spLocks noGrp="1"/>
          </p:cNvSpPr>
          <p:nvPr>
            <p:ph type="body" sz="quarter" idx="16" hasCustomPrompt="1"/>
          </p:nvPr>
        </p:nvSpPr>
        <p:spPr>
          <a:xfrm>
            <a:off x="4664023" y="3710743"/>
            <a:ext cx="1679575" cy="719137"/>
          </a:xfrm>
          <a:prstGeom prst="rect">
            <a:avLst/>
          </a:prstGeom>
        </p:spPr>
        <p:txBody>
          <a:bodyPr/>
          <a:lstStyle>
            <a:lvl1pPr marL="0" indent="0" algn="r">
              <a:buFontTx/>
              <a:buNone/>
              <a:defRPr sz="6000" b="1">
                <a:solidFill>
                  <a:srgbClr val="FFFFFF"/>
                </a:solidFill>
                <a:latin typeface="Arial" panose="020B0604020202020204" pitchFamily="34" charset="0"/>
                <a:cs typeface="Arial" panose="020B0604020202020204" pitchFamily="34" charset="0"/>
              </a:defRPr>
            </a:lvl1pPr>
          </a:lstStyle>
          <a:p>
            <a:pPr lvl="0"/>
            <a:r>
              <a:rPr lang="en-US" dirty="0"/>
              <a:t>%</a:t>
            </a:r>
          </a:p>
        </p:txBody>
      </p:sp>
      <p:sp>
        <p:nvSpPr>
          <p:cNvPr id="15" name="Text Placeholder 20">
            <a:extLst>
              <a:ext uri="{FF2B5EF4-FFF2-40B4-BE49-F238E27FC236}">
                <a16:creationId xmlns:a16="http://schemas.microsoft.com/office/drawing/2014/main" id="{DDACE3EA-0EA9-5230-C004-1CD48FDD7281}"/>
              </a:ext>
            </a:extLst>
          </p:cNvPr>
          <p:cNvSpPr>
            <a:spLocks noGrp="1"/>
          </p:cNvSpPr>
          <p:nvPr>
            <p:ph type="body" sz="quarter" idx="11" hasCustomPrompt="1"/>
          </p:nvPr>
        </p:nvSpPr>
        <p:spPr>
          <a:xfrm>
            <a:off x="3714698" y="4672671"/>
            <a:ext cx="2628900" cy="874713"/>
          </a:xfrm>
          <a:prstGeom prst="rect">
            <a:avLst/>
          </a:prstGeom>
        </p:spPr>
        <p:txBody>
          <a:bodyPr/>
          <a:lstStyle>
            <a:lvl1pPr marL="0" indent="0" algn="r">
              <a:buNone/>
              <a:defRPr sz="1600">
                <a:solidFill>
                  <a:srgbClr val="1CBDCE"/>
                </a:solidFill>
                <a:latin typeface="Arial" panose="020B0604020202020204" pitchFamily="34" charset="0"/>
                <a:cs typeface="Arial" panose="020B0604020202020204" pitchFamily="34" charset="0"/>
              </a:defRPr>
            </a:lvl1pPr>
          </a:lstStyle>
          <a:p>
            <a:pPr lvl="0"/>
            <a:r>
              <a:rPr lang="en-US" dirty="0"/>
              <a:t>You can use this text box to explain the statistic or figure above</a:t>
            </a:r>
          </a:p>
        </p:txBody>
      </p:sp>
      <p:sp>
        <p:nvSpPr>
          <p:cNvPr id="22" name="Text Placeholder 21">
            <a:extLst>
              <a:ext uri="{FF2B5EF4-FFF2-40B4-BE49-F238E27FC236}">
                <a16:creationId xmlns:a16="http://schemas.microsoft.com/office/drawing/2014/main" id="{6D44769A-DB7B-73FE-100C-D0C0436E4FFC}"/>
              </a:ext>
            </a:extLst>
          </p:cNvPr>
          <p:cNvSpPr>
            <a:spLocks noGrp="1"/>
          </p:cNvSpPr>
          <p:nvPr>
            <p:ph type="body" sz="quarter" idx="17" hasCustomPrompt="1"/>
          </p:nvPr>
        </p:nvSpPr>
        <p:spPr>
          <a:xfrm>
            <a:off x="838199" y="2045300"/>
            <a:ext cx="3343734" cy="882650"/>
          </a:xfrm>
          <a:prstGeom prst="rect">
            <a:avLst/>
          </a:prstGeom>
        </p:spPr>
        <p:txBody>
          <a:bodyPr/>
          <a:lstStyle>
            <a:lvl1pPr>
              <a:defRPr sz="1600">
                <a:solidFill>
                  <a:srgbClr val="673A78"/>
                </a:solidFill>
                <a:latin typeface="Arial" panose="020B0604020202020204" pitchFamily="34" charset="0"/>
                <a:cs typeface="Arial" panose="020B0604020202020204" pitchFamily="34" charset="0"/>
              </a:defRPr>
            </a:lvl1pPr>
          </a:lstStyle>
          <a:p>
            <a:pPr lvl="0"/>
            <a:r>
              <a:rPr lang="en-US" dirty="0"/>
              <a:t>This is a good space to </a:t>
            </a:r>
            <a:r>
              <a:rPr lang="en-US" dirty="0" err="1"/>
              <a:t>summarise</a:t>
            </a:r>
            <a:r>
              <a:rPr lang="en-US" dirty="0"/>
              <a:t> your key points</a:t>
            </a:r>
          </a:p>
          <a:p>
            <a:pPr lvl="0"/>
            <a:r>
              <a:rPr lang="en-US" dirty="0"/>
              <a:t>Make sure you’re including what your social issue is and why it is important</a:t>
            </a:r>
          </a:p>
          <a:p>
            <a:pPr lvl="0"/>
            <a:r>
              <a:rPr lang="en-US" dirty="0"/>
              <a:t>Remember no more than 30 words per slide!</a:t>
            </a:r>
            <a:endParaRPr lang="en-GB" dirty="0"/>
          </a:p>
        </p:txBody>
      </p:sp>
    </p:spTree>
    <p:extLst>
      <p:ext uri="{BB962C8B-B14F-4D97-AF65-F5344CB8AC3E}">
        <p14:creationId xmlns:p14="http://schemas.microsoft.com/office/powerpoint/2010/main" val="20826025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class charit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44A137-6DB7-12B5-9BFD-FB38337ECD61}"/>
              </a:ext>
            </a:extLst>
          </p:cNvPr>
          <p:cNvSpPr>
            <a:spLocks noGrp="1"/>
          </p:cNvSpPr>
          <p:nvPr>
            <p:ph type="pic" sz="quarter" idx="11"/>
          </p:nvPr>
        </p:nvSpPr>
        <p:spPr>
          <a:xfrm>
            <a:off x="6329916" y="229559"/>
            <a:ext cx="3829050" cy="23431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8" name="Picture Placeholder 4">
            <a:extLst>
              <a:ext uri="{FF2B5EF4-FFF2-40B4-BE49-F238E27FC236}">
                <a16:creationId xmlns:a16="http://schemas.microsoft.com/office/drawing/2014/main" id="{D5B6F114-D4A2-5224-049F-34BED7CBEE04}"/>
              </a:ext>
            </a:extLst>
          </p:cNvPr>
          <p:cNvSpPr>
            <a:spLocks noGrp="1"/>
          </p:cNvSpPr>
          <p:nvPr>
            <p:ph type="pic" sz="quarter" idx="12"/>
          </p:nvPr>
        </p:nvSpPr>
        <p:spPr>
          <a:xfrm>
            <a:off x="7907079" y="2955149"/>
            <a:ext cx="3829050" cy="23431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Title 1">
            <a:extLst>
              <a:ext uri="{FF2B5EF4-FFF2-40B4-BE49-F238E27FC236}">
                <a16:creationId xmlns:a16="http://schemas.microsoft.com/office/drawing/2014/main" id="{D0C34491-458D-FC9C-0D5C-0CBAD0BC9DD2}"/>
              </a:ext>
            </a:extLst>
          </p:cNvPr>
          <p:cNvSpPr>
            <a:spLocks noGrp="1"/>
          </p:cNvSpPr>
          <p:nvPr>
            <p:ph type="title" hasCustomPrompt="1"/>
          </p:nvPr>
        </p:nvSpPr>
        <p:spPr>
          <a:xfrm>
            <a:off x="838199" y="782569"/>
            <a:ext cx="5257801" cy="698362"/>
          </a:xfrm>
          <a:prstGeom prst="rect">
            <a:avLst/>
          </a:prstGeom>
        </p:spPr>
        <p:txBody>
          <a:bodyPr/>
          <a:lstStyle>
            <a:lvl1pPr>
              <a:defRPr sz="3600" b="1">
                <a:solidFill>
                  <a:srgbClr val="542785"/>
                </a:solidFill>
                <a:latin typeface="Arial" panose="020B0604020202020204" pitchFamily="34" charset="0"/>
                <a:cs typeface="Arial" panose="020B0604020202020204" pitchFamily="34" charset="0"/>
              </a:defRPr>
            </a:lvl1pPr>
          </a:lstStyle>
          <a:p>
            <a:r>
              <a:rPr lang="en-US" dirty="0"/>
              <a:t>Our class charity</a:t>
            </a:r>
            <a:endParaRPr lang="en-GB" dirty="0"/>
          </a:p>
        </p:txBody>
      </p:sp>
      <p:sp>
        <p:nvSpPr>
          <p:cNvPr id="10" name="Text Placeholder 9">
            <a:extLst>
              <a:ext uri="{FF2B5EF4-FFF2-40B4-BE49-F238E27FC236}">
                <a16:creationId xmlns:a16="http://schemas.microsoft.com/office/drawing/2014/main" id="{C67F91BE-90B4-E0FE-FCA9-EDD0FEBA4B39}"/>
              </a:ext>
            </a:extLst>
          </p:cNvPr>
          <p:cNvSpPr>
            <a:spLocks noGrp="1"/>
          </p:cNvSpPr>
          <p:nvPr>
            <p:ph type="body" sz="quarter" idx="10" hasCustomPrompt="1"/>
          </p:nvPr>
        </p:nvSpPr>
        <p:spPr>
          <a:xfrm>
            <a:off x="838198" y="1537943"/>
            <a:ext cx="5257801" cy="450345"/>
          </a:xfrm>
          <a:prstGeom prst="rect">
            <a:avLst/>
          </a:prstGeom>
        </p:spPr>
        <p:txBody>
          <a:bodyPr/>
          <a:lstStyle>
            <a:lvl1pPr marL="0" indent="0">
              <a:buNone/>
              <a:defRPr sz="2400" b="1">
                <a:solidFill>
                  <a:srgbClr val="F47C58"/>
                </a:solidFill>
                <a:latin typeface="Arial" panose="020B0604020202020204" pitchFamily="34" charset="0"/>
                <a:cs typeface="Arial" panose="020B0604020202020204" pitchFamily="34" charset="0"/>
              </a:defRPr>
            </a:lvl1pPr>
            <a:lvl2pPr marL="0" indent="0">
              <a:buNone/>
              <a:defRPr sz="1600">
                <a:solidFill>
                  <a:srgbClr val="1CBDCE"/>
                </a:solidFill>
                <a:latin typeface="Poppins" panose="00000500000000000000" pitchFamily="2" charset="0"/>
                <a:cs typeface="Poppins" panose="00000500000000000000" pitchFamily="2" charset="0"/>
              </a:defRPr>
            </a:lvl2pPr>
            <a:lvl3pPr marL="171450" indent="-171450">
              <a:buFontTx/>
              <a:buBlip>
                <a:blip r:embed="rId2"/>
              </a:buBlip>
              <a:defRPr sz="1200" b="1">
                <a:solidFill>
                  <a:srgbClr val="542785"/>
                </a:solidFill>
                <a:latin typeface="Poppins" panose="00000500000000000000" pitchFamily="2" charset="0"/>
                <a:cs typeface="Poppins" panose="00000500000000000000" pitchFamily="2" charset="0"/>
              </a:defRPr>
            </a:lvl3pPr>
          </a:lstStyle>
          <a:p>
            <a:pPr lvl="0"/>
            <a:r>
              <a:rPr lang="en-US" dirty="0"/>
              <a:t>Subtitle</a:t>
            </a:r>
          </a:p>
          <a:p>
            <a:pPr lvl="1"/>
            <a:endParaRPr lang="en-US" dirty="0"/>
          </a:p>
        </p:txBody>
      </p:sp>
      <p:sp>
        <p:nvSpPr>
          <p:cNvPr id="11" name="Text Placeholder 21">
            <a:extLst>
              <a:ext uri="{FF2B5EF4-FFF2-40B4-BE49-F238E27FC236}">
                <a16:creationId xmlns:a16="http://schemas.microsoft.com/office/drawing/2014/main" id="{1C909357-A386-C8EE-7756-4AC01D2049FD}"/>
              </a:ext>
            </a:extLst>
          </p:cNvPr>
          <p:cNvSpPr>
            <a:spLocks noGrp="1"/>
          </p:cNvSpPr>
          <p:nvPr>
            <p:ph type="body" sz="quarter" idx="17" hasCustomPrompt="1"/>
          </p:nvPr>
        </p:nvSpPr>
        <p:spPr>
          <a:xfrm>
            <a:off x="838198" y="2045299"/>
            <a:ext cx="5257801" cy="1548505"/>
          </a:xfrm>
          <a:prstGeom prst="rect">
            <a:avLst/>
          </a:prstGeom>
        </p:spPr>
        <p:txBody>
          <a:bodyPr/>
          <a:lstStyle>
            <a:lvl1pPr>
              <a:defRPr sz="1600">
                <a:solidFill>
                  <a:srgbClr val="673A78"/>
                </a:solidFill>
                <a:latin typeface="Arial" panose="020B0604020202020204" pitchFamily="34" charset="0"/>
                <a:cs typeface="Arial" panose="020B0604020202020204" pitchFamily="34" charset="0"/>
              </a:defRPr>
            </a:lvl1pPr>
          </a:lstStyle>
          <a:p>
            <a:pPr lvl="0"/>
            <a:r>
              <a:rPr lang="en-US" dirty="0"/>
              <a:t>This is a good space to share maybe 3 key facts about your charity – who are they? Who did you meet?</a:t>
            </a:r>
            <a:endParaRPr lang="en-GB" dirty="0"/>
          </a:p>
        </p:txBody>
      </p:sp>
    </p:spTree>
    <p:extLst>
      <p:ext uri="{BB962C8B-B14F-4D97-AF65-F5344CB8AC3E}">
        <p14:creationId xmlns:p14="http://schemas.microsoft.com/office/powerpoint/2010/main" val="1879222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charity meetin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FAF55899-133B-580F-ABFB-37C48F95C804}"/>
              </a:ext>
            </a:extLst>
          </p:cNvPr>
          <p:cNvSpPr>
            <a:spLocks noGrp="1"/>
          </p:cNvSpPr>
          <p:nvPr>
            <p:ph type="media" sz="quarter" idx="18" hasCustomPrompt="1"/>
          </p:nvPr>
        </p:nvSpPr>
        <p:spPr>
          <a:xfrm>
            <a:off x="295849" y="782569"/>
            <a:ext cx="5422679" cy="3119437"/>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A recording of your charity rep interview would be great to include here</a:t>
            </a:r>
          </a:p>
        </p:txBody>
      </p:sp>
      <p:sp>
        <p:nvSpPr>
          <p:cNvPr id="8" name="Title 1">
            <a:extLst>
              <a:ext uri="{FF2B5EF4-FFF2-40B4-BE49-F238E27FC236}">
                <a16:creationId xmlns:a16="http://schemas.microsoft.com/office/drawing/2014/main" id="{C4450356-44A7-E734-D398-C7541705C641}"/>
              </a:ext>
            </a:extLst>
          </p:cNvPr>
          <p:cNvSpPr>
            <a:spLocks noGrp="1"/>
          </p:cNvSpPr>
          <p:nvPr>
            <p:ph type="title" hasCustomPrompt="1"/>
          </p:nvPr>
        </p:nvSpPr>
        <p:spPr>
          <a:xfrm>
            <a:off x="6096001" y="782569"/>
            <a:ext cx="5257801" cy="698362"/>
          </a:xfrm>
          <a:prstGeom prst="rect">
            <a:avLst/>
          </a:prstGeom>
        </p:spPr>
        <p:txBody>
          <a:bodyPr/>
          <a:lstStyle>
            <a:lvl1pPr>
              <a:defRPr sz="3600" b="1">
                <a:solidFill>
                  <a:srgbClr val="542785"/>
                </a:solidFill>
                <a:latin typeface="Arial" panose="020B0604020202020204" pitchFamily="34" charset="0"/>
                <a:cs typeface="Arial" panose="020B0604020202020204" pitchFamily="34" charset="0"/>
              </a:defRPr>
            </a:lvl1pPr>
          </a:lstStyle>
          <a:p>
            <a:r>
              <a:rPr lang="en-US" dirty="0"/>
              <a:t>Our charity meeting</a:t>
            </a:r>
            <a:endParaRPr lang="en-GB" dirty="0"/>
          </a:p>
        </p:txBody>
      </p:sp>
      <p:sp>
        <p:nvSpPr>
          <p:cNvPr id="9" name="Text Placeholder 9">
            <a:extLst>
              <a:ext uri="{FF2B5EF4-FFF2-40B4-BE49-F238E27FC236}">
                <a16:creationId xmlns:a16="http://schemas.microsoft.com/office/drawing/2014/main" id="{E261C700-B585-72FE-C150-C9425D6AE51C}"/>
              </a:ext>
            </a:extLst>
          </p:cNvPr>
          <p:cNvSpPr>
            <a:spLocks noGrp="1"/>
          </p:cNvSpPr>
          <p:nvPr>
            <p:ph type="body" sz="quarter" idx="10" hasCustomPrompt="1"/>
          </p:nvPr>
        </p:nvSpPr>
        <p:spPr>
          <a:xfrm>
            <a:off x="6096000" y="1537943"/>
            <a:ext cx="5257801" cy="450345"/>
          </a:xfrm>
          <a:prstGeom prst="rect">
            <a:avLst/>
          </a:prstGeom>
        </p:spPr>
        <p:txBody>
          <a:bodyPr/>
          <a:lstStyle>
            <a:lvl1pPr marL="0" indent="0">
              <a:buNone/>
              <a:defRPr sz="2400" b="1">
                <a:solidFill>
                  <a:srgbClr val="F47C58"/>
                </a:solidFill>
                <a:latin typeface="Arial" panose="020B0604020202020204" pitchFamily="34" charset="0"/>
                <a:cs typeface="Arial" panose="020B0604020202020204" pitchFamily="34" charset="0"/>
              </a:defRPr>
            </a:lvl1pPr>
            <a:lvl2pPr marL="0" indent="0">
              <a:buNone/>
              <a:defRPr sz="1600">
                <a:solidFill>
                  <a:srgbClr val="1CBDCE"/>
                </a:solidFill>
                <a:latin typeface="Poppins" panose="00000500000000000000" pitchFamily="2" charset="0"/>
                <a:cs typeface="Poppins" panose="00000500000000000000" pitchFamily="2" charset="0"/>
              </a:defRPr>
            </a:lvl2pPr>
            <a:lvl3pPr marL="171450" indent="-171450">
              <a:buFontTx/>
              <a:buBlip>
                <a:blip r:embed="rId2"/>
              </a:buBlip>
              <a:defRPr sz="1200" b="1">
                <a:solidFill>
                  <a:srgbClr val="542785"/>
                </a:solidFill>
                <a:latin typeface="Poppins" panose="00000500000000000000" pitchFamily="2" charset="0"/>
                <a:cs typeface="Poppins" panose="00000500000000000000" pitchFamily="2" charset="0"/>
              </a:defRPr>
            </a:lvl3pPr>
          </a:lstStyle>
          <a:p>
            <a:pPr lvl="0"/>
            <a:r>
              <a:rPr lang="en-US" dirty="0"/>
              <a:t>Subtitle</a:t>
            </a:r>
          </a:p>
          <a:p>
            <a:pPr lvl="1"/>
            <a:endParaRPr lang="en-US" dirty="0"/>
          </a:p>
        </p:txBody>
      </p:sp>
      <p:sp>
        <p:nvSpPr>
          <p:cNvPr id="10" name="Text Placeholder 21">
            <a:extLst>
              <a:ext uri="{FF2B5EF4-FFF2-40B4-BE49-F238E27FC236}">
                <a16:creationId xmlns:a16="http://schemas.microsoft.com/office/drawing/2014/main" id="{5C002F27-D6A2-ED0E-D242-768E6C5AF36E}"/>
              </a:ext>
            </a:extLst>
          </p:cNvPr>
          <p:cNvSpPr>
            <a:spLocks noGrp="1"/>
          </p:cNvSpPr>
          <p:nvPr>
            <p:ph type="body" sz="quarter" idx="17" hasCustomPrompt="1"/>
          </p:nvPr>
        </p:nvSpPr>
        <p:spPr>
          <a:xfrm>
            <a:off x="6096000" y="2045299"/>
            <a:ext cx="5257801" cy="1548505"/>
          </a:xfrm>
          <a:prstGeom prst="rect">
            <a:avLst/>
          </a:prstGeom>
        </p:spPr>
        <p:txBody>
          <a:bodyPr/>
          <a:lstStyle>
            <a:lvl1pPr>
              <a:defRPr sz="1600">
                <a:solidFill>
                  <a:srgbClr val="673A78"/>
                </a:solidFill>
                <a:latin typeface="Arial" panose="020B0604020202020204" pitchFamily="34" charset="0"/>
                <a:cs typeface="Arial" panose="020B0604020202020204" pitchFamily="34" charset="0"/>
              </a:defRPr>
            </a:lvl1pPr>
          </a:lstStyle>
          <a:p>
            <a:pPr lvl="0"/>
            <a:r>
              <a:rPr lang="en-US" dirty="0"/>
              <a:t>You could </a:t>
            </a:r>
            <a:r>
              <a:rPr lang="en-US" dirty="0" err="1"/>
              <a:t>summarise</a:t>
            </a:r>
            <a:r>
              <a:rPr lang="en-US" dirty="0"/>
              <a:t> your charity meeting here..</a:t>
            </a:r>
          </a:p>
          <a:p>
            <a:pPr lvl="0"/>
            <a:r>
              <a:rPr lang="en-US" dirty="0"/>
              <a:t>Who did you meet</a:t>
            </a:r>
          </a:p>
          <a:p>
            <a:pPr lvl="0"/>
            <a:r>
              <a:rPr lang="en-US" dirty="0"/>
              <a:t>How did you meet them (remote, in person)</a:t>
            </a:r>
          </a:p>
          <a:p>
            <a:pPr lvl="0"/>
            <a:r>
              <a:rPr lang="en-US" dirty="0"/>
              <a:t>What they told you</a:t>
            </a:r>
            <a:endParaRPr lang="en-GB" dirty="0"/>
          </a:p>
        </p:txBody>
      </p:sp>
    </p:spTree>
    <p:extLst>
      <p:ext uri="{BB962C8B-B14F-4D97-AF65-F5344CB8AC3E}">
        <p14:creationId xmlns:p14="http://schemas.microsoft.com/office/powerpoint/2010/main" val="221877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social action">
    <p:spTree>
      <p:nvGrpSpPr>
        <p:cNvPr id="1" name=""/>
        <p:cNvGrpSpPr/>
        <p:nvPr/>
      </p:nvGrpSpPr>
      <p:grpSpPr>
        <a:xfrm>
          <a:off x="0" y="0"/>
          <a:ext cx="0" cy="0"/>
          <a:chOff x="0" y="0"/>
          <a:chExt cx="0" cy="0"/>
        </a:xfrm>
      </p:grpSpPr>
      <p:pic>
        <p:nvPicPr>
          <p:cNvPr id="4" name="Picture 3" descr="A blue diamond shaped object on a black background&#10;&#10;Description automatically generated">
            <a:extLst>
              <a:ext uri="{FF2B5EF4-FFF2-40B4-BE49-F238E27FC236}">
                <a16:creationId xmlns:a16="http://schemas.microsoft.com/office/drawing/2014/main" id="{D8DFEA79-8468-1206-EF30-27353390FC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1712" y="265815"/>
            <a:ext cx="2360428" cy="2360428"/>
          </a:xfrm>
          <a:prstGeom prst="rect">
            <a:avLst/>
          </a:prstGeom>
        </p:spPr>
      </p:pic>
      <p:pic>
        <p:nvPicPr>
          <p:cNvPr id="6" name="Picture 5" descr="A orange diamond shaped object on a black background&#10;&#10;Description automatically generated">
            <a:extLst>
              <a:ext uri="{FF2B5EF4-FFF2-40B4-BE49-F238E27FC236}">
                <a16:creationId xmlns:a16="http://schemas.microsoft.com/office/drawing/2014/main" id="{401906A7-A5A6-D915-1D57-7C373B7684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5084" y="1446029"/>
            <a:ext cx="4114800" cy="4114800"/>
          </a:xfrm>
          <a:prstGeom prst="rect">
            <a:avLst/>
          </a:prstGeom>
        </p:spPr>
      </p:pic>
      <p:sp>
        <p:nvSpPr>
          <p:cNvPr id="8" name="Picture Placeholder 7">
            <a:extLst>
              <a:ext uri="{FF2B5EF4-FFF2-40B4-BE49-F238E27FC236}">
                <a16:creationId xmlns:a16="http://schemas.microsoft.com/office/drawing/2014/main" id="{4C535AD1-5D41-874F-689E-3C6D6E758C28}"/>
              </a:ext>
            </a:extLst>
          </p:cNvPr>
          <p:cNvSpPr>
            <a:spLocks noGrp="1"/>
          </p:cNvSpPr>
          <p:nvPr>
            <p:ph type="pic" sz="quarter" idx="10"/>
          </p:nvPr>
        </p:nvSpPr>
        <p:spPr>
          <a:xfrm>
            <a:off x="838199" y="1765006"/>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Picture Placeholder 7">
            <a:extLst>
              <a:ext uri="{FF2B5EF4-FFF2-40B4-BE49-F238E27FC236}">
                <a16:creationId xmlns:a16="http://schemas.microsoft.com/office/drawing/2014/main" id="{151979C2-68A1-796F-A0A3-C464C2C0EF62}"/>
              </a:ext>
            </a:extLst>
          </p:cNvPr>
          <p:cNvSpPr>
            <a:spLocks noGrp="1"/>
          </p:cNvSpPr>
          <p:nvPr>
            <p:ph type="pic" sz="quarter" idx="11"/>
          </p:nvPr>
        </p:nvSpPr>
        <p:spPr>
          <a:xfrm>
            <a:off x="3361660" y="1765006"/>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0" name="Picture Placeholder 7">
            <a:extLst>
              <a:ext uri="{FF2B5EF4-FFF2-40B4-BE49-F238E27FC236}">
                <a16:creationId xmlns:a16="http://schemas.microsoft.com/office/drawing/2014/main" id="{F9AC8DA5-CF17-8958-2466-3510FF21AEDD}"/>
              </a:ext>
            </a:extLst>
          </p:cNvPr>
          <p:cNvSpPr>
            <a:spLocks noGrp="1"/>
          </p:cNvSpPr>
          <p:nvPr>
            <p:ph type="pic" sz="quarter" idx="12"/>
          </p:nvPr>
        </p:nvSpPr>
        <p:spPr>
          <a:xfrm>
            <a:off x="5885121" y="1765006"/>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1" name="Picture Placeholder 7">
            <a:extLst>
              <a:ext uri="{FF2B5EF4-FFF2-40B4-BE49-F238E27FC236}">
                <a16:creationId xmlns:a16="http://schemas.microsoft.com/office/drawing/2014/main" id="{54C63A01-74E7-5002-6107-7DE2654339CC}"/>
              </a:ext>
            </a:extLst>
          </p:cNvPr>
          <p:cNvSpPr>
            <a:spLocks noGrp="1"/>
          </p:cNvSpPr>
          <p:nvPr>
            <p:ph type="pic" sz="quarter" idx="13"/>
          </p:nvPr>
        </p:nvSpPr>
        <p:spPr>
          <a:xfrm>
            <a:off x="838199" y="3576085"/>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2" name="Picture Placeholder 7">
            <a:extLst>
              <a:ext uri="{FF2B5EF4-FFF2-40B4-BE49-F238E27FC236}">
                <a16:creationId xmlns:a16="http://schemas.microsoft.com/office/drawing/2014/main" id="{1BA12F01-8562-0771-ABFE-2531D3650459}"/>
              </a:ext>
            </a:extLst>
          </p:cNvPr>
          <p:cNvSpPr>
            <a:spLocks noGrp="1"/>
          </p:cNvSpPr>
          <p:nvPr>
            <p:ph type="pic" sz="quarter" idx="14"/>
          </p:nvPr>
        </p:nvSpPr>
        <p:spPr>
          <a:xfrm>
            <a:off x="3361660" y="3576085"/>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3" name="Picture Placeholder 7">
            <a:extLst>
              <a:ext uri="{FF2B5EF4-FFF2-40B4-BE49-F238E27FC236}">
                <a16:creationId xmlns:a16="http://schemas.microsoft.com/office/drawing/2014/main" id="{4CAC3A95-6196-B73A-8699-C75A7CC0B63D}"/>
              </a:ext>
            </a:extLst>
          </p:cNvPr>
          <p:cNvSpPr>
            <a:spLocks noGrp="1"/>
          </p:cNvSpPr>
          <p:nvPr>
            <p:ph type="pic" sz="quarter" idx="15"/>
          </p:nvPr>
        </p:nvSpPr>
        <p:spPr>
          <a:xfrm>
            <a:off x="5885121" y="3576085"/>
            <a:ext cx="2254250" cy="153035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4" name="Title 1">
            <a:extLst>
              <a:ext uri="{FF2B5EF4-FFF2-40B4-BE49-F238E27FC236}">
                <a16:creationId xmlns:a16="http://schemas.microsoft.com/office/drawing/2014/main" id="{0BC0003E-F6FD-167A-44E3-22EB48FB54D4}"/>
              </a:ext>
            </a:extLst>
          </p:cNvPr>
          <p:cNvSpPr>
            <a:spLocks noGrp="1"/>
          </p:cNvSpPr>
          <p:nvPr>
            <p:ph type="title" hasCustomPrompt="1"/>
          </p:nvPr>
        </p:nvSpPr>
        <p:spPr>
          <a:xfrm>
            <a:off x="838199" y="782569"/>
            <a:ext cx="5257801" cy="698362"/>
          </a:xfrm>
          <a:prstGeom prst="rect">
            <a:avLst/>
          </a:prstGeom>
        </p:spPr>
        <p:txBody>
          <a:bodyPr/>
          <a:lstStyle>
            <a:lvl1pPr>
              <a:defRPr sz="3600" b="1">
                <a:solidFill>
                  <a:srgbClr val="542785"/>
                </a:solidFill>
                <a:latin typeface="Arial" panose="020B0604020202020204" pitchFamily="34" charset="0"/>
                <a:cs typeface="Arial" panose="020B0604020202020204" pitchFamily="34" charset="0"/>
              </a:defRPr>
            </a:lvl1pPr>
          </a:lstStyle>
          <a:p>
            <a:r>
              <a:rPr lang="en-US" dirty="0"/>
              <a:t>Our social action</a:t>
            </a:r>
            <a:endParaRPr lang="en-GB" dirty="0"/>
          </a:p>
        </p:txBody>
      </p:sp>
      <p:sp>
        <p:nvSpPr>
          <p:cNvPr id="16" name="Text Placeholder 15">
            <a:extLst>
              <a:ext uri="{FF2B5EF4-FFF2-40B4-BE49-F238E27FC236}">
                <a16:creationId xmlns:a16="http://schemas.microsoft.com/office/drawing/2014/main" id="{AAB8DEEF-7C9B-BD34-34F1-15CEC6055A59}"/>
              </a:ext>
            </a:extLst>
          </p:cNvPr>
          <p:cNvSpPr>
            <a:spLocks noGrp="1"/>
          </p:cNvSpPr>
          <p:nvPr>
            <p:ph type="body" sz="quarter" idx="16" hasCustomPrompt="1"/>
          </p:nvPr>
        </p:nvSpPr>
        <p:spPr>
          <a:xfrm>
            <a:off x="838200" y="5230813"/>
            <a:ext cx="7301171" cy="500062"/>
          </a:xfrm>
          <a:prstGeom prst="rect">
            <a:avLst/>
          </a:prstGeom>
        </p:spPr>
        <p:txBody>
          <a:bodyPr/>
          <a:lstStyle>
            <a:lvl1pPr marL="0" indent="0" algn="r">
              <a:buNone/>
              <a:defRPr b="1">
                <a:solidFill>
                  <a:srgbClr val="1CBDCE"/>
                </a:solidFill>
                <a:latin typeface="Arial" panose="020B0604020202020204" pitchFamily="34" charset="0"/>
                <a:cs typeface="Arial" panose="020B0604020202020204" pitchFamily="34" charset="0"/>
              </a:defRPr>
            </a:lvl1pPr>
            <a:lvl2pPr>
              <a:defRPr b="1">
                <a:solidFill>
                  <a:srgbClr val="673A78"/>
                </a:solidFill>
              </a:defRPr>
            </a:lvl2pPr>
            <a:lvl3pPr>
              <a:defRPr b="1">
                <a:solidFill>
                  <a:srgbClr val="673A78"/>
                </a:solidFill>
              </a:defRPr>
            </a:lvl3pPr>
            <a:lvl4pPr>
              <a:defRPr b="1">
                <a:solidFill>
                  <a:srgbClr val="673A78"/>
                </a:solidFill>
              </a:defRPr>
            </a:lvl4pPr>
            <a:lvl5pPr>
              <a:defRPr b="1">
                <a:solidFill>
                  <a:srgbClr val="673A78"/>
                </a:solidFill>
              </a:defRPr>
            </a:lvl5pPr>
          </a:lstStyle>
          <a:p>
            <a:pPr lvl="0"/>
            <a:r>
              <a:rPr lang="en-GB" dirty="0"/>
              <a:t>Impact of SA, </a:t>
            </a:r>
            <a:r>
              <a:rPr lang="en-GB" dirty="0" err="1"/>
              <a:t>e.g</a:t>
            </a:r>
            <a:r>
              <a:rPr lang="en-GB" dirty="0"/>
              <a:t> £ raised</a:t>
            </a:r>
          </a:p>
        </p:txBody>
      </p:sp>
    </p:spTree>
    <p:extLst>
      <p:ext uri="{BB962C8B-B14F-4D97-AF65-F5344CB8AC3E}">
        <p14:creationId xmlns:p14="http://schemas.microsoft.com/office/powerpoint/2010/main" val="206052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715E1F0F-705C-C06D-FA8B-3A5CCF6B445E}"/>
              </a:ext>
            </a:extLst>
          </p:cNvPr>
          <p:cNvSpPr>
            <a:spLocks noGrp="1"/>
          </p:cNvSpPr>
          <p:nvPr>
            <p:ph type="media" sz="quarter" idx="10"/>
          </p:nvPr>
        </p:nvSpPr>
        <p:spPr>
          <a:xfrm>
            <a:off x="0" y="0"/>
            <a:ext cx="12192000" cy="6858000"/>
          </a:xfrm>
          <a:prstGeom prst="rect">
            <a:avLst/>
          </a:prstGeom>
        </p:spPr>
        <p:txBody>
          <a:bodyPr/>
          <a:lstStyle/>
          <a:p>
            <a:endParaRPr lang="en-GB"/>
          </a:p>
        </p:txBody>
      </p:sp>
    </p:spTree>
    <p:extLst>
      <p:ext uri="{BB962C8B-B14F-4D97-AF65-F5344CB8AC3E}">
        <p14:creationId xmlns:p14="http://schemas.microsoft.com/office/powerpoint/2010/main" val="26668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1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59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721457-5118-4CA8-B840-D819D626A32C}"/>
              </a:ext>
            </a:extLst>
          </p:cNvPr>
          <p:cNvSpPr>
            <a:spLocks noGrp="1"/>
          </p:cNvSpPr>
          <p:nvPr>
            <p:ph type="body" sz="quarter" idx="10" hasCustomPrompt="1"/>
          </p:nvPr>
        </p:nvSpPr>
        <p:spPr>
          <a:xfrm>
            <a:off x="1193800" y="1435100"/>
            <a:ext cx="7861300" cy="3683000"/>
          </a:xfrm>
          <a:prstGeom prst="rect">
            <a:avLst/>
          </a:prstGeom>
        </p:spPr>
        <p:txBody>
          <a:bodyPr/>
          <a:lstStyle>
            <a:lvl1pPr marL="0" indent="0">
              <a:buNone/>
              <a:defRPr sz="4500" b="1">
                <a:solidFill>
                  <a:schemeClr val="bg1"/>
                </a:solidFill>
                <a:latin typeface="Arial" panose="020B0604020202020204" pitchFamily="34" charset="0"/>
                <a:cs typeface="Arial" panose="020B0604020202020204" pitchFamily="34" charset="0"/>
              </a:defRPr>
            </a:lvl1pPr>
            <a:lvl2pPr marL="0" indent="0">
              <a:buNone/>
              <a:defRPr sz="4000">
                <a:solidFill>
                  <a:srgbClr val="F47C58"/>
                </a:solidFill>
                <a:latin typeface="Arial" panose="020B0604020202020204" pitchFamily="34" charset="0"/>
                <a:cs typeface="Arial" panose="020B0604020202020204" pitchFamily="34" charset="0"/>
              </a:defRPr>
            </a:lvl2pPr>
            <a:lvl3pPr marL="0" indent="0">
              <a:buFontTx/>
              <a:buNone/>
              <a:defRPr sz="3500">
                <a:solidFill>
                  <a:schemeClr val="bg1"/>
                </a:solidFill>
                <a:latin typeface="Arial" panose="020B0604020202020204" pitchFamily="34" charset="0"/>
                <a:cs typeface="Arial" panose="020B0604020202020204" pitchFamily="34" charset="0"/>
              </a:defRPr>
            </a:lvl3pPr>
          </a:lstStyle>
          <a:p>
            <a:pPr lvl="0"/>
            <a:r>
              <a:rPr lang="en-US" dirty="0"/>
              <a:t>Main presentation title</a:t>
            </a:r>
          </a:p>
          <a:p>
            <a:pPr lvl="1"/>
            <a:r>
              <a:rPr lang="en-US" dirty="0"/>
              <a:t>Presentation subtitle</a:t>
            </a:r>
          </a:p>
          <a:p>
            <a:pPr lvl="1"/>
            <a:endParaRPr lang="en-US" dirty="0"/>
          </a:p>
          <a:p>
            <a:pPr lvl="2"/>
            <a:r>
              <a:rPr lang="en-US" dirty="0"/>
              <a:t>Date</a:t>
            </a:r>
          </a:p>
        </p:txBody>
      </p:sp>
    </p:spTree>
    <p:extLst>
      <p:ext uri="{BB962C8B-B14F-4D97-AF65-F5344CB8AC3E}">
        <p14:creationId xmlns:p14="http://schemas.microsoft.com/office/powerpoint/2010/main" val="279468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2FF8AA-F5D9-4CFD-9114-CE3BAE537E75}"/>
              </a:ext>
            </a:extLst>
          </p:cNvPr>
          <p:cNvPicPr>
            <a:picLocks noChangeAspect="1"/>
          </p:cNvPicPr>
          <p:nvPr userDrawn="1"/>
        </p:nvPicPr>
        <p:blipFill>
          <a:blip r:embed="rId2"/>
          <a:stretch>
            <a:fillRect/>
          </a:stretch>
        </p:blipFill>
        <p:spPr>
          <a:xfrm>
            <a:off x="785036" y="857060"/>
            <a:ext cx="4201923" cy="1999954"/>
          </a:xfrm>
          <a:prstGeom prst="rect">
            <a:avLst/>
          </a:prstGeom>
        </p:spPr>
      </p:pic>
      <p:pic>
        <p:nvPicPr>
          <p:cNvPr id="10" name="Picture 9">
            <a:extLst>
              <a:ext uri="{FF2B5EF4-FFF2-40B4-BE49-F238E27FC236}">
                <a16:creationId xmlns:a16="http://schemas.microsoft.com/office/drawing/2014/main" id="{E2B5365E-22C6-4C6C-9D41-3886DF6AF2BA}"/>
              </a:ext>
            </a:extLst>
          </p:cNvPr>
          <p:cNvPicPr>
            <a:picLocks noChangeAspect="1"/>
          </p:cNvPicPr>
          <p:nvPr userDrawn="1"/>
        </p:nvPicPr>
        <p:blipFill>
          <a:blip r:embed="rId3"/>
          <a:stretch>
            <a:fillRect/>
          </a:stretch>
        </p:blipFill>
        <p:spPr>
          <a:xfrm>
            <a:off x="5663040" y="290751"/>
            <a:ext cx="4534097" cy="1914095"/>
          </a:xfrm>
          <a:prstGeom prst="rect">
            <a:avLst/>
          </a:prstGeom>
        </p:spPr>
      </p:pic>
      <p:pic>
        <p:nvPicPr>
          <p:cNvPr id="7" name="Picture 6">
            <a:extLst>
              <a:ext uri="{FF2B5EF4-FFF2-40B4-BE49-F238E27FC236}">
                <a16:creationId xmlns:a16="http://schemas.microsoft.com/office/drawing/2014/main" id="{3758CFBB-2D86-43E7-8CC0-915F3FD486F3}"/>
              </a:ext>
            </a:extLst>
          </p:cNvPr>
          <p:cNvPicPr>
            <a:picLocks noChangeAspect="1"/>
          </p:cNvPicPr>
          <p:nvPr userDrawn="1"/>
        </p:nvPicPr>
        <p:blipFill>
          <a:blip r:embed="rId4"/>
          <a:stretch>
            <a:fillRect/>
          </a:stretch>
        </p:blipFill>
        <p:spPr>
          <a:xfrm>
            <a:off x="2049453" y="3173836"/>
            <a:ext cx="4196673" cy="2115396"/>
          </a:xfrm>
          <a:prstGeom prst="rect">
            <a:avLst/>
          </a:prstGeom>
        </p:spPr>
      </p:pic>
      <p:pic>
        <p:nvPicPr>
          <p:cNvPr id="8" name="Picture 7">
            <a:extLst>
              <a:ext uri="{FF2B5EF4-FFF2-40B4-BE49-F238E27FC236}">
                <a16:creationId xmlns:a16="http://schemas.microsoft.com/office/drawing/2014/main" id="{5F06C2B2-F1CF-4A7C-8CB4-9832B2280879}"/>
              </a:ext>
            </a:extLst>
          </p:cNvPr>
          <p:cNvPicPr>
            <a:picLocks noChangeAspect="1"/>
          </p:cNvPicPr>
          <p:nvPr userDrawn="1"/>
        </p:nvPicPr>
        <p:blipFill rotWithShape="1">
          <a:blip r:embed="rId5"/>
          <a:srcRect l="1509"/>
          <a:stretch/>
        </p:blipFill>
        <p:spPr>
          <a:xfrm>
            <a:off x="7205041" y="2726970"/>
            <a:ext cx="4138508" cy="1951379"/>
          </a:xfrm>
          <a:prstGeom prst="rect">
            <a:avLst/>
          </a:prstGeom>
        </p:spPr>
      </p:pic>
      <p:sp>
        <p:nvSpPr>
          <p:cNvPr id="18" name="Text Placeholder 17">
            <a:extLst>
              <a:ext uri="{FF2B5EF4-FFF2-40B4-BE49-F238E27FC236}">
                <a16:creationId xmlns:a16="http://schemas.microsoft.com/office/drawing/2014/main" id="{1C7D4ED4-E2D0-42BC-B8C0-009EC2E3F5C3}"/>
              </a:ext>
            </a:extLst>
          </p:cNvPr>
          <p:cNvSpPr>
            <a:spLocks noGrp="1"/>
          </p:cNvSpPr>
          <p:nvPr>
            <p:ph type="body" sz="quarter" idx="10" hasCustomPrompt="1"/>
          </p:nvPr>
        </p:nvSpPr>
        <p:spPr>
          <a:xfrm>
            <a:off x="1296116" y="1663654"/>
            <a:ext cx="3179762" cy="817563"/>
          </a:xfrm>
          <a:prstGeom prst="rect">
            <a:avLst/>
          </a:prstGeom>
        </p:spPr>
        <p:txBody>
          <a:bodyPr/>
          <a:lstStyle>
            <a:lvl1pPr marL="0" indent="0" algn="ctr">
              <a:buNone/>
              <a:defRPr sz="2200">
                <a:solidFill>
                  <a:srgbClr val="542785"/>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levels</a:t>
            </a:r>
            <a:endParaRPr lang="en-GB"/>
          </a:p>
        </p:txBody>
      </p:sp>
      <p:sp>
        <p:nvSpPr>
          <p:cNvPr id="20" name="Text Placeholder 19">
            <a:extLst>
              <a:ext uri="{FF2B5EF4-FFF2-40B4-BE49-F238E27FC236}">
                <a16:creationId xmlns:a16="http://schemas.microsoft.com/office/drawing/2014/main" id="{B4F5C52B-A647-445C-A71B-33AA432656AF}"/>
              </a:ext>
            </a:extLst>
          </p:cNvPr>
          <p:cNvSpPr>
            <a:spLocks noGrp="1"/>
          </p:cNvSpPr>
          <p:nvPr>
            <p:ph type="body" sz="quarter" idx="11"/>
          </p:nvPr>
        </p:nvSpPr>
        <p:spPr>
          <a:xfrm>
            <a:off x="6450450" y="796154"/>
            <a:ext cx="3235325" cy="903288"/>
          </a:xfrm>
          <a:prstGeom prst="rect">
            <a:avLst/>
          </a:prstGeom>
        </p:spPr>
        <p:txBody>
          <a:bodyPr/>
          <a:lstStyle>
            <a:lvl1pPr marL="0" indent="0" algn="ctr">
              <a:buNone/>
              <a:defRPr sz="2200">
                <a:solidFill>
                  <a:srgbClr val="F47C58"/>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22" name="Text Placeholder 21">
            <a:extLst>
              <a:ext uri="{FF2B5EF4-FFF2-40B4-BE49-F238E27FC236}">
                <a16:creationId xmlns:a16="http://schemas.microsoft.com/office/drawing/2014/main" id="{422DFBEB-D261-4889-9BA1-04A32BF0F6B8}"/>
              </a:ext>
            </a:extLst>
          </p:cNvPr>
          <p:cNvSpPr>
            <a:spLocks noGrp="1"/>
          </p:cNvSpPr>
          <p:nvPr>
            <p:ph type="body" sz="quarter" idx="12"/>
          </p:nvPr>
        </p:nvSpPr>
        <p:spPr>
          <a:xfrm>
            <a:off x="2325009" y="4140745"/>
            <a:ext cx="3438525" cy="826268"/>
          </a:xfrm>
          <a:prstGeom prst="rect">
            <a:avLst/>
          </a:prstGeom>
        </p:spPr>
        <p:txBody>
          <a:bodyPr/>
          <a:lstStyle>
            <a:lvl1pPr marL="0" indent="0" algn="ctr">
              <a:buNone/>
              <a:defRPr sz="2200">
                <a:solidFill>
                  <a:srgbClr val="1CBDCE"/>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a:extLst>
              <a:ext uri="{FF2B5EF4-FFF2-40B4-BE49-F238E27FC236}">
                <a16:creationId xmlns:a16="http://schemas.microsoft.com/office/drawing/2014/main" id="{F40BA2B3-179E-4B7B-A361-949BA6AF5D85}"/>
              </a:ext>
            </a:extLst>
          </p:cNvPr>
          <p:cNvSpPr>
            <a:spLocks noGrp="1"/>
          </p:cNvSpPr>
          <p:nvPr>
            <p:ph type="body" sz="quarter" idx="13"/>
          </p:nvPr>
        </p:nvSpPr>
        <p:spPr>
          <a:xfrm>
            <a:off x="7535864" y="3113451"/>
            <a:ext cx="3235325" cy="822325"/>
          </a:xfrm>
          <a:prstGeom prst="rect">
            <a:avLst/>
          </a:prstGeom>
        </p:spPr>
        <p:txBody>
          <a:bodyPr/>
          <a:lstStyle>
            <a:lvl1pPr marL="0" indent="0" algn="ctr">
              <a:buNone/>
              <a:defRPr sz="2200">
                <a:solidFill>
                  <a:srgbClr val="542785"/>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Text Placeholder 2">
            <a:extLst>
              <a:ext uri="{FF2B5EF4-FFF2-40B4-BE49-F238E27FC236}">
                <a16:creationId xmlns:a16="http://schemas.microsoft.com/office/drawing/2014/main" id="{0DDA98C0-0071-75EE-2A30-8461D59906ED}"/>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393958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A3746B8-0FEC-4D4B-9FD4-696213D8B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852"/>
          <a:stretch/>
        </p:blipFill>
        <p:spPr>
          <a:xfrm>
            <a:off x="0" y="0"/>
            <a:ext cx="12192000" cy="5840587"/>
          </a:xfrm>
          <a:prstGeom prst="rect">
            <a:avLst/>
          </a:prstGeom>
        </p:spPr>
      </p:pic>
      <p:sp>
        <p:nvSpPr>
          <p:cNvPr id="10" name="Text Placeholder 9">
            <a:extLst>
              <a:ext uri="{FF2B5EF4-FFF2-40B4-BE49-F238E27FC236}">
                <a16:creationId xmlns:a16="http://schemas.microsoft.com/office/drawing/2014/main" id="{69E96BD3-746C-44D4-A4E8-6B7CD34F6362}"/>
              </a:ext>
            </a:extLst>
          </p:cNvPr>
          <p:cNvSpPr>
            <a:spLocks noGrp="1"/>
          </p:cNvSpPr>
          <p:nvPr>
            <p:ph type="body" sz="quarter" idx="10"/>
          </p:nvPr>
        </p:nvSpPr>
        <p:spPr>
          <a:xfrm>
            <a:off x="439947" y="785004"/>
            <a:ext cx="8315863" cy="4114021"/>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3"/>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C7023C21-E2D2-92B2-E373-53B4D302BF76}"/>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344139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A3746B8-0FEC-4D4B-9FD4-696213D8B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852"/>
          <a:stretch/>
        </p:blipFill>
        <p:spPr>
          <a:xfrm>
            <a:off x="0" y="0"/>
            <a:ext cx="12192000" cy="5840587"/>
          </a:xfrm>
          <a:prstGeom prst="rect">
            <a:avLst/>
          </a:prstGeom>
        </p:spPr>
      </p:pic>
      <p:sp>
        <p:nvSpPr>
          <p:cNvPr id="10" name="Text Placeholder 9">
            <a:extLst>
              <a:ext uri="{FF2B5EF4-FFF2-40B4-BE49-F238E27FC236}">
                <a16:creationId xmlns:a16="http://schemas.microsoft.com/office/drawing/2014/main" id="{69E96BD3-746C-44D4-A4E8-6B7CD34F6362}"/>
              </a:ext>
            </a:extLst>
          </p:cNvPr>
          <p:cNvSpPr>
            <a:spLocks noGrp="1"/>
          </p:cNvSpPr>
          <p:nvPr>
            <p:ph type="body" sz="quarter" idx="10"/>
          </p:nvPr>
        </p:nvSpPr>
        <p:spPr>
          <a:xfrm>
            <a:off x="439948" y="785004"/>
            <a:ext cx="7069805" cy="4114021"/>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3"/>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C7023C21-E2D2-92B2-E373-53B4D302BF76}"/>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grpSp>
        <p:nvGrpSpPr>
          <p:cNvPr id="3" name="Group 2">
            <a:extLst>
              <a:ext uri="{FF2B5EF4-FFF2-40B4-BE49-F238E27FC236}">
                <a16:creationId xmlns:a16="http://schemas.microsoft.com/office/drawing/2014/main" id="{1255E440-96C1-638D-A3A6-6410814FD98F}"/>
              </a:ext>
            </a:extLst>
          </p:cNvPr>
          <p:cNvGrpSpPr/>
          <p:nvPr userDrawn="1"/>
        </p:nvGrpSpPr>
        <p:grpSpPr>
          <a:xfrm>
            <a:off x="7792409" y="1802921"/>
            <a:ext cx="4431490" cy="4044985"/>
            <a:chOff x="7792409" y="1802921"/>
            <a:chExt cx="4431490" cy="4044985"/>
          </a:xfrm>
        </p:grpSpPr>
        <p:pic>
          <p:nvPicPr>
            <p:cNvPr id="4" name="Picture 3" descr="A person speaking into a microphone&#10;&#10;Description automatically generated with medium confidence">
              <a:extLst>
                <a:ext uri="{FF2B5EF4-FFF2-40B4-BE49-F238E27FC236}">
                  <a16:creationId xmlns:a16="http://schemas.microsoft.com/office/drawing/2014/main" id="{73CE3A4F-627D-17E5-ACB3-9CDEC7B4887D}"/>
                </a:ext>
              </a:extLst>
            </p:cNvPr>
            <p:cNvPicPr>
              <a:picLocks noChangeAspect="1"/>
            </p:cNvPicPr>
            <p:nvPr/>
          </p:nvPicPr>
          <p:blipFill rotWithShape="1">
            <a:blip r:embed="rId4">
              <a:extLst>
                <a:ext uri="{28A0092B-C50C-407E-A947-70E740481C1C}">
                  <a14:useLocalDpi xmlns:a14="http://schemas.microsoft.com/office/drawing/2010/main" val="0"/>
                </a:ext>
              </a:extLst>
            </a:blip>
            <a:srcRect t="29147"/>
            <a:stretch/>
          </p:blipFill>
          <p:spPr>
            <a:xfrm>
              <a:off x="7792409" y="2190827"/>
              <a:ext cx="3648702" cy="3657079"/>
            </a:xfrm>
            <a:prstGeom prst="rect">
              <a:avLst/>
            </a:prstGeom>
          </p:spPr>
        </p:pic>
        <p:pic>
          <p:nvPicPr>
            <p:cNvPr id="5" name="Picture 4">
              <a:extLst>
                <a:ext uri="{FF2B5EF4-FFF2-40B4-BE49-F238E27FC236}">
                  <a16:creationId xmlns:a16="http://schemas.microsoft.com/office/drawing/2014/main" id="{C47ACCD4-34A5-FA83-07B1-0E2F7FE51A2A}"/>
                </a:ext>
              </a:extLst>
            </p:cNvPr>
            <p:cNvPicPr/>
            <p:nvPr/>
          </p:nvPicPr>
          <p:blipFill>
            <a:blip r:embed="rId5"/>
            <a:stretch>
              <a:fillRect/>
            </a:stretch>
          </p:blipFill>
          <p:spPr>
            <a:xfrm>
              <a:off x="10270332" y="1802921"/>
              <a:ext cx="1953567" cy="1206093"/>
            </a:xfrm>
            <a:prstGeom prst="rect">
              <a:avLst/>
            </a:prstGeom>
          </p:spPr>
        </p:pic>
      </p:grpSp>
    </p:spTree>
    <p:extLst>
      <p:ext uri="{BB962C8B-B14F-4D97-AF65-F5344CB8AC3E}">
        <p14:creationId xmlns:p14="http://schemas.microsoft.com/office/powerpoint/2010/main" val="273513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A3746B8-0FEC-4D4B-9FD4-696213D8B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852"/>
          <a:stretch/>
        </p:blipFill>
        <p:spPr>
          <a:xfrm>
            <a:off x="0" y="0"/>
            <a:ext cx="12192000" cy="5840587"/>
          </a:xfrm>
          <a:prstGeom prst="rect">
            <a:avLst/>
          </a:prstGeom>
        </p:spPr>
      </p:pic>
      <p:sp>
        <p:nvSpPr>
          <p:cNvPr id="10" name="Text Placeholder 9">
            <a:extLst>
              <a:ext uri="{FF2B5EF4-FFF2-40B4-BE49-F238E27FC236}">
                <a16:creationId xmlns:a16="http://schemas.microsoft.com/office/drawing/2014/main" id="{69E96BD3-746C-44D4-A4E8-6B7CD34F6362}"/>
              </a:ext>
            </a:extLst>
          </p:cNvPr>
          <p:cNvSpPr>
            <a:spLocks noGrp="1"/>
          </p:cNvSpPr>
          <p:nvPr>
            <p:ph type="body" sz="quarter" idx="10"/>
          </p:nvPr>
        </p:nvSpPr>
        <p:spPr>
          <a:xfrm>
            <a:off x="439948" y="785004"/>
            <a:ext cx="7818835" cy="4114021"/>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3"/>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C7023C21-E2D2-92B2-E373-53B4D302BF76}"/>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pic>
        <p:nvPicPr>
          <p:cNvPr id="9" name="Picture 8">
            <a:extLst>
              <a:ext uri="{FF2B5EF4-FFF2-40B4-BE49-F238E27FC236}">
                <a16:creationId xmlns:a16="http://schemas.microsoft.com/office/drawing/2014/main" id="{F957D842-1B5C-18F8-D870-F3B22AEEA816}"/>
              </a:ext>
            </a:extLst>
          </p:cNvPr>
          <p:cNvPicPr/>
          <p:nvPr/>
        </p:nvPicPr>
        <p:blipFill>
          <a:blip r:embed="rId4"/>
          <a:stretch>
            <a:fillRect/>
          </a:stretch>
        </p:blipFill>
        <p:spPr>
          <a:xfrm>
            <a:off x="10270332" y="1802921"/>
            <a:ext cx="1953567" cy="1206093"/>
          </a:xfrm>
          <a:prstGeom prst="rect">
            <a:avLst/>
          </a:prstGeom>
        </p:spPr>
      </p:pic>
      <p:pic>
        <p:nvPicPr>
          <p:cNvPr id="11" name="Picture 10" descr="A group of people talking&#10;&#10;Description automatically generated with low confidence">
            <a:extLst>
              <a:ext uri="{FF2B5EF4-FFF2-40B4-BE49-F238E27FC236}">
                <a16:creationId xmlns:a16="http://schemas.microsoft.com/office/drawing/2014/main" id="{CF34049A-1B9A-16F1-7588-FF27EB1D78A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9302"/>
          <a:stretch/>
        </p:blipFill>
        <p:spPr>
          <a:xfrm>
            <a:off x="8665535" y="3082676"/>
            <a:ext cx="2775577" cy="2775863"/>
          </a:xfrm>
          <a:prstGeom prst="rect">
            <a:avLst/>
          </a:prstGeom>
        </p:spPr>
      </p:pic>
    </p:spTree>
    <p:extLst>
      <p:ext uri="{BB962C8B-B14F-4D97-AF65-F5344CB8AC3E}">
        <p14:creationId xmlns:p14="http://schemas.microsoft.com/office/powerpoint/2010/main" val="284660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CB550F-46EC-46CF-82E4-F3C976E10B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023"/>
          <a:stretch/>
        </p:blipFill>
        <p:spPr>
          <a:xfrm>
            <a:off x="0" y="-673"/>
            <a:ext cx="12190808" cy="5828267"/>
          </a:xfrm>
          <a:prstGeom prst="rect">
            <a:avLst/>
          </a:prstGeom>
        </p:spPr>
      </p:pic>
      <p:sp>
        <p:nvSpPr>
          <p:cNvPr id="10" name="Text Placeholder 9">
            <a:extLst>
              <a:ext uri="{FF2B5EF4-FFF2-40B4-BE49-F238E27FC236}">
                <a16:creationId xmlns:a16="http://schemas.microsoft.com/office/drawing/2014/main" id="{B2B364FD-4797-4E31-B0C9-35D9F9BA4302}"/>
              </a:ext>
            </a:extLst>
          </p:cNvPr>
          <p:cNvSpPr>
            <a:spLocks noGrp="1"/>
          </p:cNvSpPr>
          <p:nvPr>
            <p:ph type="body" sz="quarter" idx="10"/>
          </p:nvPr>
        </p:nvSpPr>
        <p:spPr>
          <a:xfrm>
            <a:off x="388189" y="750498"/>
            <a:ext cx="8031191" cy="4494362"/>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3"/>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83CF7856-D9E6-F0D0-296C-62EE6FDAB29F}"/>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411173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CB550F-46EC-46CF-82E4-F3C976E10B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023"/>
          <a:stretch/>
        </p:blipFill>
        <p:spPr>
          <a:xfrm>
            <a:off x="0" y="-673"/>
            <a:ext cx="12190808" cy="5828267"/>
          </a:xfrm>
          <a:prstGeom prst="rect">
            <a:avLst/>
          </a:prstGeom>
        </p:spPr>
      </p:pic>
      <p:sp>
        <p:nvSpPr>
          <p:cNvPr id="10" name="Text Placeholder 9">
            <a:extLst>
              <a:ext uri="{FF2B5EF4-FFF2-40B4-BE49-F238E27FC236}">
                <a16:creationId xmlns:a16="http://schemas.microsoft.com/office/drawing/2014/main" id="{B2B364FD-4797-4E31-B0C9-35D9F9BA4302}"/>
              </a:ext>
            </a:extLst>
          </p:cNvPr>
          <p:cNvSpPr>
            <a:spLocks noGrp="1"/>
          </p:cNvSpPr>
          <p:nvPr>
            <p:ph type="body" sz="quarter" idx="10"/>
          </p:nvPr>
        </p:nvSpPr>
        <p:spPr>
          <a:xfrm>
            <a:off x="388189" y="750498"/>
            <a:ext cx="8031191" cy="4494362"/>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3"/>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83CF7856-D9E6-F0D0-296C-62EE6FDAB29F}"/>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pic>
        <p:nvPicPr>
          <p:cNvPr id="3" name="Picture 2" descr="Graphical user interface&#10;&#10;Description automatically generated">
            <a:extLst>
              <a:ext uri="{FF2B5EF4-FFF2-40B4-BE49-F238E27FC236}">
                <a16:creationId xmlns:a16="http://schemas.microsoft.com/office/drawing/2014/main" id="{AEF9FEC3-28C9-564D-C650-0D317B518B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9457"/>
          <a:stretch/>
        </p:blipFill>
        <p:spPr>
          <a:xfrm>
            <a:off x="9268921" y="3049"/>
            <a:ext cx="2735238" cy="2729520"/>
          </a:xfrm>
          <a:prstGeom prst="rect">
            <a:avLst/>
          </a:prstGeom>
        </p:spPr>
      </p:pic>
    </p:spTree>
    <p:extLst>
      <p:ext uri="{BB962C8B-B14F-4D97-AF65-F5344CB8AC3E}">
        <p14:creationId xmlns:p14="http://schemas.microsoft.com/office/powerpoint/2010/main" val="72883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2B364FD-4797-4E31-B0C9-35D9F9BA4302}"/>
              </a:ext>
            </a:extLst>
          </p:cNvPr>
          <p:cNvSpPr>
            <a:spLocks noGrp="1"/>
          </p:cNvSpPr>
          <p:nvPr>
            <p:ph type="body" sz="quarter" idx="10"/>
          </p:nvPr>
        </p:nvSpPr>
        <p:spPr>
          <a:xfrm>
            <a:off x="388189" y="750498"/>
            <a:ext cx="8031191" cy="4494362"/>
          </a:xfrm>
          <a:prstGeom prst="rect">
            <a:avLst/>
          </a:prstGeom>
        </p:spPr>
        <p:txBody>
          <a:bodyPr/>
          <a:lstStyle>
            <a:lvl1pPr marL="0" indent="0">
              <a:buNone/>
              <a:defRPr sz="3000" b="1">
                <a:solidFill>
                  <a:srgbClr val="542785"/>
                </a:solidFill>
                <a:latin typeface="Arial" panose="020B0604020202020204" pitchFamily="34" charset="0"/>
                <a:cs typeface="Arial" panose="020B0604020202020204" pitchFamily="34" charset="0"/>
              </a:defRPr>
            </a:lvl1pPr>
            <a:lvl2pPr marL="0" indent="0">
              <a:buNone/>
              <a:defRPr sz="3000">
                <a:solidFill>
                  <a:srgbClr val="542785"/>
                </a:solidFill>
                <a:latin typeface="Arial" panose="020B0604020202020204" pitchFamily="34" charset="0"/>
                <a:cs typeface="Arial" panose="020B0604020202020204" pitchFamily="34" charset="0"/>
              </a:defRPr>
            </a:lvl2pPr>
            <a:lvl3pPr marL="0" indent="-360000">
              <a:buFontTx/>
              <a:buBlip>
                <a:blip r:embed="rId2"/>
              </a:buBlip>
              <a:defRPr sz="3000">
                <a:solidFill>
                  <a:srgbClr val="542785"/>
                </a:solidFill>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2" name="Text Placeholder 2">
            <a:extLst>
              <a:ext uri="{FF2B5EF4-FFF2-40B4-BE49-F238E27FC236}">
                <a16:creationId xmlns:a16="http://schemas.microsoft.com/office/drawing/2014/main" id="{E8A5D69E-4BD1-A98E-DE1A-4D76EEE60BD2}"/>
              </a:ext>
            </a:extLst>
          </p:cNvPr>
          <p:cNvSpPr>
            <a:spLocks noGrp="1"/>
          </p:cNvSpPr>
          <p:nvPr>
            <p:ph type="body" sz="quarter" idx="14" hasCustomPrompt="1"/>
          </p:nvPr>
        </p:nvSpPr>
        <p:spPr>
          <a:xfrm>
            <a:off x="3354159" y="6089751"/>
            <a:ext cx="6040007" cy="477498"/>
          </a:xfrm>
          <a:prstGeom prst="rect">
            <a:avLst/>
          </a:prstGeom>
        </p:spPr>
        <p:txBody>
          <a:bodyPr/>
          <a:lstStyle>
            <a:lvl1pPr marL="0" indent="0">
              <a:buNone/>
              <a:defRPr b="1">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Slide title</a:t>
            </a:r>
          </a:p>
        </p:txBody>
      </p:sp>
    </p:spTree>
    <p:extLst>
      <p:ext uri="{BB962C8B-B14F-4D97-AF65-F5344CB8AC3E}">
        <p14:creationId xmlns:p14="http://schemas.microsoft.com/office/powerpoint/2010/main" val="3173082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5.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22B873EF-1EE1-45F9-AD37-8A47A7D02A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94" y="0"/>
            <a:ext cx="12189612" cy="6858000"/>
          </a:xfrm>
          <a:prstGeom prst="rect">
            <a:avLst/>
          </a:prstGeom>
        </p:spPr>
      </p:pic>
    </p:spTree>
    <p:extLst>
      <p:ext uri="{BB962C8B-B14F-4D97-AF65-F5344CB8AC3E}">
        <p14:creationId xmlns:p14="http://schemas.microsoft.com/office/powerpoint/2010/main" val="164503381"/>
      </p:ext>
    </p:extLst>
  </p:cSld>
  <p:clrMap bg1="lt1" tx1="dk1" bg2="lt2" tx2="dk2" accent1="accent1" accent2="accent2" accent3="accent3" accent4="accent4" accent5="accent5" accent6="accent6" hlink="hlink" folHlink="folHlink"/>
  <p:sldLayoutIdLst>
    <p:sldLayoutId id="2147483684"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64AF89-A2EE-4A9B-834D-6C8669D42EC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847376"/>
            <a:ext cx="12192000" cy="1010624"/>
          </a:xfrm>
          <a:prstGeom prst="rect">
            <a:avLst/>
          </a:prstGeom>
        </p:spPr>
      </p:pic>
    </p:spTree>
    <p:extLst>
      <p:ext uri="{BB962C8B-B14F-4D97-AF65-F5344CB8AC3E}">
        <p14:creationId xmlns:p14="http://schemas.microsoft.com/office/powerpoint/2010/main" val="286370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83" r:id="rId4"/>
    <p:sldLayoutId id="2147483652" r:id="rId5"/>
    <p:sldLayoutId id="2147483681" r:id="rId6"/>
    <p:sldLayoutId id="2147483678" r:id="rId7"/>
    <p:sldLayoutId id="2147483651" r:id="rId8"/>
    <p:sldLayoutId id="2147483679" r:id="rId9"/>
    <p:sldLayoutId id="2147483677" r:id="rId10"/>
    <p:sldLayoutId id="2147483685" r:id="rId11"/>
    <p:sldLayoutId id="2147483686"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04196"/>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CBDCE"/>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E947D678-D60B-4507-9DFD-D68D3ECF88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4" y="0"/>
            <a:ext cx="12189612" cy="6858000"/>
          </a:xfrm>
          <a:prstGeom prst="rect">
            <a:avLst/>
          </a:prstGeom>
        </p:spPr>
      </p:pic>
      <p:pic>
        <p:nvPicPr>
          <p:cNvPr id="14" name="Picture 13">
            <a:extLst>
              <a:ext uri="{FF2B5EF4-FFF2-40B4-BE49-F238E27FC236}">
                <a16:creationId xmlns:a16="http://schemas.microsoft.com/office/drawing/2014/main" id="{C07312A9-890A-43DA-8FF1-E78CB2EA08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61024"/>
            <a:ext cx="12192000" cy="1010624"/>
          </a:xfrm>
          <a:prstGeom prst="rect">
            <a:avLst/>
          </a:prstGeom>
        </p:spPr>
      </p:pic>
      <p:pic>
        <p:nvPicPr>
          <p:cNvPr id="16" name="Picture 15" descr="A close up of a logo&#10;&#10;Description automatically generated">
            <a:extLst>
              <a:ext uri="{FF2B5EF4-FFF2-40B4-BE49-F238E27FC236}">
                <a16:creationId xmlns:a16="http://schemas.microsoft.com/office/drawing/2014/main" id="{7613D7ED-C22B-48CB-BDAF-2AB9ECED9B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94" y="5861024"/>
            <a:ext cx="12192000" cy="1010624"/>
          </a:xfrm>
          <a:prstGeom prst="rect">
            <a:avLst/>
          </a:prstGeom>
        </p:spPr>
      </p:pic>
      <p:sp>
        <p:nvSpPr>
          <p:cNvPr id="18" name="TextBox 17">
            <a:extLst>
              <a:ext uri="{FF2B5EF4-FFF2-40B4-BE49-F238E27FC236}">
                <a16:creationId xmlns:a16="http://schemas.microsoft.com/office/drawing/2014/main" id="{F5BF3B07-1236-40EE-B665-A803C3410F8B}"/>
              </a:ext>
            </a:extLst>
          </p:cNvPr>
          <p:cNvSpPr txBox="1"/>
          <p:nvPr userDrawn="1"/>
        </p:nvSpPr>
        <p:spPr>
          <a:xfrm>
            <a:off x="1132944" y="1637851"/>
            <a:ext cx="6919415" cy="861774"/>
          </a:xfrm>
          <a:prstGeom prst="rect">
            <a:avLst/>
          </a:prstGeom>
          <a:noFill/>
        </p:spPr>
        <p:txBody>
          <a:bodyPr wrap="square" rtlCol="0">
            <a:spAutoFit/>
          </a:bodyPr>
          <a:lstStyle/>
          <a:p>
            <a:r>
              <a:rPr lang="en-GB" sz="5000" b="1" dirty="0">
                <a:solidFill>
                  <a:schemeClr val="bg1"/>
                </a:solidFill>
                <a:latin typeface="Arial" panose="020B0604020202020204" pitchFamily="34" charset="0"/>
                <a:cs typeface="Arial" panose="020B0604020202020204" pitchFamily="34" charset="0"/>
              </a:rPr>
              <a:t>Any questions?</a:t>
            </a:r>
          </a:p>
        </p:txBody>
      </p:sp>
      <p:sp>
        <p:nvSpPr>
          <p:cNvPr id="19" name="TextBox 18">
            <a:extLst>
              <a:ext uri="{FF2B5EF4-FFF2-40B4-BE49-F238E27FC236}">
                <a16:creationId xmlns:a16="http://schemas.microsoft.com/office/drawing/2014/main" id="{09610C53-E4B3-4CD8-8336-75EFEE2991FB}"/>
              </a:ext>
            </a:extLst>
          </p:cNvPr>
          <p:cNvSpPr txBox="1"/>
          <p:nvPr userDrawn="1"/>
        </p:nvSpPr>
        <p:spPr>
          <a:xfrm>
            <a:off x="1132944" y="3859743"/>
            <a:ext cx="5088576" cy="553998"/>
          </a:xfrm>
          <a:prstGeom prst="rect">
            <a:avLst/>
          </a:prstGeom>
          <a:noFill/>
        </p:spPr>
        <p:txBody>
          <a:bodyPr wrap="square" rtlCol="0">
            <a:spAutoFit/>
          </a:bodyPr>
          <a:lstStyle/>
          <a:p>
            <a:r>
              <a:rPr lang="en-GB" sz="3000" b="1">
                <a:solidFill>
                  <a:srgbClr val="542785"/>
                </a:solidFill>
                <a:latin typeface="Arial" panose="020B0604020202020204" pitchFamily="34" charset="0"/>
                <a:cs typeface="Arial" panose="020B0604020202020204" pitchFamily="34" charset="0"/>
              </a:rPr>
              <a:t>Share your journey with us</a:t>
            </a:r>
          </a:p>
        </p:txBody>
      </p:sp>
      <p:pic>
        <p:nvPicPr>
          <p:cNvPr id="20" name="Picture 19">
            <a:extLst>
              <a:ext uri="{FF2B5EF4-FFF2-40B4-BE49-F238E27FC236}">
                <a16:creationId xmlns:a16="http://schemas.microsoft.com/office/drawing/2014/main" id="{B8C2B072-E884-44E1-A79B-FC0956D07804}"/>
              </a:ext>
            </a:extLst>
          </p:cNvPr>
          <p:cNvPicPr>
            <a:picLocks noChangeAspect="1"/>
          </p:cNvPicPr>
          <p:nvPr userDrawn="1"/>
        </p:nvPicPr>
        <p:blipFill>
          <a:blip r:embed="rId6"/>
          <a:stretch>
            <a:fillRect/>
          </a:stretch>
        </p:blipFill>
        <p:spPr>
          <a:xfrm>
            <a:off x="5161858" y="4477936"/>
            <a:ext cx="4597788" cy="441623"/>
          </a:xfrm>
          <a:prstGeom prst="rect">
            <a:avLst/>
          </a:prstGeom>
        </p:spPr>
      </p:pic>
      <p:pic>
        <p:nvPicPr>
          <p:cNvPr id="21" name="Picture 20">
            <a:extLst>
              <a:ext uri="{FF2B5EF4-FFF2-40B4-BE49-F238E27FC236}">
                <a16:creationId xmlns:a16="http://schemas.microsoft.com/office/drawing/2014/main" id="{E335B8D1-807C-4DE0-BBEC-93338E1C3D17}"/>
              </a:ext>
            </a:extLst>
          </p:cNvPr>
          <p:cNvPicPr>
            <a:picLocks noChangeAspect="1"/>
          </p:cNvPicPr>
          <p:nvPr userDrawn="1"/>
        </p:nvPicPr>
        <p:blipFill>
          <a:blip r:embed="rId7"/>
          <a:stretch>
            <a:fillRect/>
          </a:stretch>
        </p:blipFill>
        <p:spPr>
          <a:xfrm>
            <a:off x="5185922" y="4983754"/>
            <a:ext cx="4597788" cy="449295"/>
          </a:xfrm>
          <a:prstGeom prst="rect">
            <a:avLst/>
          </a:prstGeom>
        </p:spPr>
      </p:pic>
      <p:pic>
        <p:nvPicPr>
          <p:cNvPr id="24" name="Picture 23">
            <a:extLst>
              <a:ext uri="{FF2B5EF4-FFF2-40B4-BE49-F238E27FC236}">
                <a16:creationId xmlns:a16="http://schemas.microsoft.com/office/drawing/2014/main" id="{7789C583-BAAA-4899-A2BC-92C07A7A024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034" r="21364" b="1082"/>
          <a:stretch/>
        </p:blipFill>
        <p:spPr>
          <a:xfrm>
            <a:off x="450760" y="5838751"/>
            <a:ext cx="873188" cy="1037842"/>
          </a:xfrm>
          <a:prstGeom prst="rect">
            <a:avLst/>
          </a:prstGeom>
        </p:spPr>
      </p:pic>
    </p:spTree>
    <p:extLst>
      <p:ext uri="{BB962C8B-B14F-4D97-AF65-F5344CB8AC3E}">
        <p14:creationId xmlns:p14="http://schemas.microsoft.com/office/powerpoint/2010/main" val="82953737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CBDCE"/>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E947D678-D60B-4507-9DFD-D68D3ECF88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4" y="0"/>
            <a:ext cx="12189612" cy="6858000"/>
          </a:xfrm>
          <a:prstGeom prst="rect">
            <a:avLst/>
          </a:prstGeom>
        </p:spPr>
      </p:pic>
      <p:pic>
        <p:nvPicPr>
          <p:cNvPr id="14" name="Picture 13">
            <a:extLst>
              <a:ext uri="{FF2B5EF4-FFF2-40B4-BE49-F238E27FC236}">
                <a16:creationId xmlns:a16="http://schemas.microsoft.com/office/drawing/2014/main" id="{C07312A9-890A-43DA-8FF1-E78CB2EA08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61024"/>
            <a:ext cx="12192000" cy="1010624"/>
          </a:xfrm>
          <a:prstGeom prst="rect">
            <a:avLst/>
          </a:prstGeom>
        </p:spPr>
      </p:pic>
      <p:pic>
        <p:nvPicPr>
          <p:cNvPr id="16" name="Picture 15" descr="A close up of a logo&#10;&#10;Description automatically generated">
            <a:extLst>
              <a:ext uri="{FF2B5EF4-FFF2-40B4-BE49-F238E27FC236}">
                <a16:creationId xmlns:a16="http://schemas.microsoft.com/office/drawing/2014/main" id="{7613D7ED-C22B-48CB-BDAF-2AB9ECED9B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94" y="5861024"/>
            <a:ext cx="12192000" cy="1010624"/>
          </a:xfrm>
          <a:prstGeom prst="rect">
            <a:avLst/>
          </a:prstGeom>
        </p:spPr>
      </p:pic>
      <p:sp>
        <p:nvSpPr>
          <p:cNvPr id="18" name="TextBox 17">
            <a:extLst>
              <a:ext uri="{FF2B5EF4-FFF2-40B4-BE49-F238E27FC236}">
                <a16:creationId xmlns:a16="http://schemas.microsoft.com/office/drawing/2014/main" id="{F5BF3B07-1236-40EE-B665-A803C3410F8B}"/>
              </a:ext>
            </a:extLst>
          </p:cNvPr>
          <p:cNvSpPr txBox="1"/>
          <p:nvPr userDrawn="1"/>
        </p:nvSpPr>
        <p:spPr>
          <a:xfrm>
            <a:off x="1132944" y="2353095"/>
            <a:ext cx="8626702" cy="861774"/>
          </a:xfrm>
          <a:prstGeom prst="rect">
            <a:avLst/>
          </a:prstGeom>
          <a:noFill/>
        </p:spPr>
        <p:txBody>
          <a:bodyPr wrap="square" rtlCol="0">
            <a:spAutoFit/>
          </a:bodyPr>
          <a:lstStyle/>
          <a:p>
            <a:r>
              <a:rPr lang="en-GB" sz="5000" b="1" dirty="0">
                <a:solidFill>
                  <a:schemeClr val="bg1"/>
                </a:solidFill>
                <a:latin typeface="Arial" panose="020B0604020202020204" pitchFamily="34" charset="0"/>
                <a:cs typeface="Arial" panose="020B0604020202020204" pitchFamily="34" charset="0"/>
              </a:rPr>
              <a:t>Thank you for listening</a:t>
            </a:r>
          </a:p>
        </p:txBody>
      </p:sp>
      <p:sp>
        <p:nvSpPr>
          <p:cNvPr id="19" name="TextBox 18">
            <a:extLst>
              <a:ext uri="{FF2B5EF4-FFF2-40B4-BE49-F238E27FC236}">
                <a16:creationId xmlns:a16="http://schemas.microsoft.com/office/drawing/2014/main" id="{09610C53-E4B3-4CD8-8336-75EFEE2991FB}"/>
              </a:ext>
            </a:extLst>
          </p:cNvPr>
          <p:cNvSpPr txBox="1"/>
          <p:nvPr userDrawn="1"/>
        </p:nvSpPr>
        <p:spPr>
          <a:xfrm>
            <a:off x="1132944" y="3316495"/>
            <a:ext cx="5088576" cy="553998"/>
          </a:xfrm>
          <a:prstGeom prst="rect">
            <a:avLst/>
          </a:prstGeom>
          <a:noFill/>
        </p:spPr>
        <p:txBody>
          <a:bodyPr wrap="square" rtlCol="0">
            <a:spAutoFit/>
          </a:bodyPr>
          <a:lstStyle/>
          <a:p>
            <a:r>
              <a:rPr lang="en-GB" sz="3000" b="1" dirty="0">
                <a:solidFill>
                  <a:srgbClr val="542785"/>
                </a:solidFill>
                <a:latin typeface="Arial" panose="020B0604020202020204" pitchFamily="34" charset="0"/>
                <a:cs typeface="Arial" panose="020B0604020202020204" pitchFamily="34" charset="0"/>
              </a:rPr>
              <a:t>Any questions?</a:t>
            </a:r>
          </a:p>
        </p:txBody>
      </p:sp>
      <p:pic>
        <p:nvPicPr>
          <p:cNvPr id="24" name="Picture 23">
            <a:extLst>
              <a:ext uri="{FF2B5EF4-FFF2-40B4-BE49-F238E27FC236}">
                <a16:creationId xmlns:a16="http://schemas.microsoft.com/office/drawing/2014/main" id="{7789C583-BAAA-4899-A2BC-92C07A7A024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5034" r="21364" b="1082"/>
          <a:stretch/>
        </p:blipFill>
        <p:spPr>
          <a:xfrm>
            <a:off x="450760" y="5838751"/>
            <a:ext cx="873188" cy="1037842"/>
          </a:xfrm>
          <a:prstGeom prst="rect">
            <a:avLst/>
          </a:prstGeom>
        </p:spPr>
      </p:pic>
    </p:spTree>
    <p:extLst>
      <p:ext uri="{BB962C8B-B14F-4D97-AF65-F5344CB8AC3E}">
        <p14:creationId xmlns:p14="http://schemas.microsoft.com/office/powerpoint/2010/main" val="3473264071"/>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DAAD-915E-75B7-C9E8-65249F10C5A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888DA09-B31B-6855-B296-540FC00799F6}"/>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99435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B765-A1FC-7E25-6553-CC443B847AB4}"/>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C7669A57-68B6-B3D0-12BB-84B389E19FA8}"/>
              </a:ext>
            </a:extLst>
          </p:cNvPr>
          <p:cNvSpPr>
            <a:spLocks noGrp="1"/>
          </p:cNvSpPr>
          <p:nvPr>
            <p:ph type="pic" sz="quarter" idx="15"/>
          </p:nvPr>
        </p:nvSpPr>
        <p:spPr/>
        <p:txBody>
          <a:bodyPr/>
          <a:lstStyle/>
          <a:p>
            <a:endParaRPr lang="en-GB"/>
          </a:p>
        </p:txBody>
      </p:sp>
      <p:sp>
        <p:nvSpPr>
          <p:cNvPr id="4" name="Text Placeholder 3">
            <a:extLst>
              <a:ext uri="{FF2B5EF4-FFF2-40B4-BE49-F238E27FC236}">
                <a16:creationId xmlns:a16="http://schemas.microsoft.com/office/drawing/2014/main" id="{58966AA4-AE54-8704-EF11-7B2D2A051FBC}"/>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8ADB90C6-A55E-C3BA-2B4D-8A658371D5F3}"/>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607A426D-4B9C-5C4A-0695-6B8CEDAB88F1}"/>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97283899-90B8-B181-4944-924833227EAF}"/>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376929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DE6CFD9-1646-FE3B-1925-3E04AEA08941}"/>
              </a:ext>
            </a:extLst>
          </p:cNvPr>
          <p:cNvSpPr>
            <a:spLocks noGrp="1"/>
          </p:cNvSpPr>
          <p:nvPr>
            <p:ph type="pic" sz="quarter" idx="11"/>
          </p:nvPr>
        </p:nvSpPr>
        <p:spPr/>
        <p:txBody>
          <a:bodyPr/>
          <a:lstStyle/>
          <a:p>
            <a:endParaRPr lang="en-GB"/>
          </a:p>
        </p:txBody>
      </p:sp>
      <p:sp>
        <p:nvSpPr>
          <p:cNvPr id="3" name="Picture Placeholder 2">
            <a:extLst>
              <a:ext uri="{FF2B5EF4-FFF2-40B4-BE49-F238E27FC236}">
                <a16:creationId xmlns:a16="http://schemas.microsoft.com/office/drawing/2014/main" id="{5A7DF345-F725-238C-EF75-1D574BA9DE38}"/>
              </a:ext>
            </a:extLst>
          </p:cNvPr>
          <p:cNvSpPr>
            <a:spLocks noGrp="1"/>
          </p:cNvSpPr>
          <p:nvPr>
            <p:ph type="pic" sz="quarter" idx="12"/>
          </p:nvPr>
        </p:nvSpPr>
        <p:spPr/>
        <p:txBody>
          <a:bodyPr/>
          <a:lstStyle/>
          <a:p>
            <a:endParaRPr lang="en-GB"/>
          </a:p>
        </p:txBody>
      </p:sp>
      <p:sp>
        <p:nvSpPr>
          <p:cNvPr id="4" name="Title 3">
            <a:extLst>
              <a:ext uri="{FF2B5EF4-FFF2-40B4-BE49-F238E27FC236}">
                <a16:creationId xmlns:a16="http://schemas.microsoft.com/office/drawing/2014/main" id="{1B8EECF9-C7D8-783B-5F0C-C27B97C9B16C}"/>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890D8775-27C8-F9FD-E112-C670F0E00007}"/>
              </a:ext>
            </a:extLst>
          </p:cNvPr>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5ACF5740-902F-23F1-7A1E-CE6B8B0549EE}"/>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286056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dia Placeholder 1">
            <a:extLst>
              <a:ext uri="{FF2B5EF4-FFF2-40B4-BE49-F238E27FC236}">
                <a16:creationId xmlns:a16="http://schemas.microsoft.com/office/drawing/2014/main" id="{F783235B-2CEE-D1ED-E669-4F300F76AA74}"/>
              </a:ext>
            </a:extLst>
          </p:cNvPr>
          <p:cNvSpPr>
            <a:spLocks noGrp="1"/>
          </p:cNvSpPr>
          <p:nvPr>
            <p:ph type="media" sz="quarter" idx="18"/>
          </p:nvPr>
        </p:nvSpPr>
        <p:spPr/>
        <p:txBody>
          <a:bodyPr/>
          <a:lstStyle/>
          <a:p>
            <a:endParaRPr lang="en-GB"/>
          </a:p>
        </p:txBody>
      </p:sp>
      <p:sp>
        <p:nvSpPr>
          <p:cNvPr id="3" name="Title 2">
            <a:extLst>
              <a:ext uri="{FF2B5EF4-FFF2-40B4-BE49-F238E27FC236}">
                <a16:creationId xmlns:a16="http://schemas.microsoft.com/office/drawing/2014/main" id="{730C6BFC-F945-496F-D753-94416C797C9B}"/>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440BD773-B0BC-D07E-7EA5-805A0B2445F5}"/>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49F41C26-1531-86FF-2FE0-F3F5E711DE1C}"/>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58838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178F3AB-ED93-F139-EDD3-6B1BC1050E19}"/>
              </a:ext>
            </a:extLst>
          </p:cNvPr>
          <p:cNvSpPr>
            <a:spLocks noGrp="1"/>
          </p:cNvSpPr>
          <p:nvPr>
            <p:ph type="pic" sz="quarter" idx="10"/>
          </p:nvPr>
        </p:nvSpPr>
        <p:spPr/>
        <p:txBody>
          <a:bodyPr/>
          <a:lstStyle/>
          <a:p>
            <a:endParaRPr lang="en-GB"/>
          </a:p>
        </p:txBody>
      </p:sp>
      <p:sp>
        <p:nvSpPr>
          <p:cNvPr id="3" name="Picture Placeholder 2">
            <a:extLst>
              <a:ext uri="{FF2B5EF4-FFF2-40B4-BE49-F238E27FC236}">
                <a16:creationId xmlns:a16="http://schemas.microsoft.com/office/drawing/2014/main" id="{0FC98E3D-90FC-8BFB-F37C-FACD73E50C77}"/>
              </a:ext>
            </a:extLst>
          </p:cNvPr>
          <p:cNvSpPr>
            <a:spLocks noGrp="1"/>
          </p:cNvSpPr>
          <p:nvPr>
            <p:ph type="pic" sz="quarter" idx="11"/>
          </p:nvPr>
        </p:nvSpPr>
        <p:spPr/>
        <p:txBody>
          <a:bodyPr/>
          <a:lstStyle/>
          <a:p>
            <a:endParaRPr lang="en-GB"/>
          </a:p>
        </p:txBody>
      </p:sp>
      <p:sp>
        <p:nvSpPr>
          <p:cNvPr id="4" name="Picture Placeholder 3">
            <a:extLst>
              <a:ext uri="{FF2B5EF4-FFF2-40B4-BE49-F238E27FC236}">
                <a16:creationId xmlns:a16="http://schemas.microsoft.com/office/drawing/2014/main" id="{E86A59AE-1981-9B23-9908-BE9784F1EF0A}"/>
              </a:ext>
            </a:extLst>
          </p:cNvPr>
          <p:cNvSpPr>
            <a:spLocks noGrp="1"/>
          </p:cNvSpPr>
          <p:nvPr>
            <p:ph type="pic" sz="quarter" idx="12"/>
          </p:nvPr>
        </p:nvSpPr>
        <p:spPr/>
        <p:txBody>
          <a:bodyPr/>
          <a:lstStyle/>
          <a:p>
            <a:endParaRPr lang="en-GB"/>
          </a:p>
        </p:txBody>
      </p:sp>
      <p:sp>
        <p:nvSpPr>
          <p:cNvPr id="5" name="Picture Placeholder 4">
            <a:extLst>
              <a:ext uri="{FF2B5EF4-FFF2-40B4-BE49-F238E27FC236}">
                <a16:creationId xmlns:a16="http://schemas.microsoft.com/office/drawing/2014/main" id="{03BBB9C6-E5EB-D371-330A-63F5CF186591}"/>
              </a:ext>
            </a:extLst>
          </p:cNvPr>
          <p:cNvSpPr>
            <a:spLocks noGrp="1"/>
          </p:cNvSpPr>
          <p:nvPr>
            <p:ph type="pic" sz="quarter" idx="13"/>
          </p:nvPr>
        </p:nvSpPr>
        <p:spPr/>
        <p:txBody>
          <a:bodyPr/>
          <a:lstStyle/>
          <a:p>
            <a:endParaRPr lang="en-GB"/>
          </a:p>
        </p:txBody>
      </p:sp>
      <p:sp>
        <p:nvSpPr>
          <p:cNvPr id="6" name="Picture Placeholder 5">
            <a:extLst>
              <a:ext uri="{FF2B5EF4-FFF2-40B4-BE49-F238E27FC236}">
                <a16:creationId xmlns:a16="http://schemas.microsoft.com/office/drawing/2014/main" id="{5A1EA2BF-C231-7344-6676-98C757834036}"/>
              </a:ext>
            </a:extLst>
          </p:cNvPr>
          <p:cNvSpPr>
            <a:spLocks noGrp="1"/>
          </p:cNvSpPr>
          <p:nvPr>
            <p:ph type="pic" sz="quarter" idx="14"/>
          </p:nvPr>
        </p:nvSpPr>
        <p:spPr/>
        <p:txBody>
          <a:bodyPr/>
          <a:lstStyle/>
          <a:p>
            <a:endParaRPr lang="en-GB"/>
          </a:p>
        </p:txBody>
      </p:sp>
      <p:sp>
        <p:nvSpPr>
          <p:cNvPr id="7" name="Picture Placeholder 6">
            <a:extLst>
              <a:ext uri="{FF2B5EF4-FFF2-40B4-BE49-F238E27FC236}">
                <a16:creationId xmlns:a16="http://schemas.microsoft.com/office/drawing/2014/main" id="{E7515CBA-BCF8-F7C2-2C5B-6830E4DA6927}"/>
              </a:ext>
            </a:extLst>
          </p:cNvPr>
          <p:cNvSpPr>
            <a:spLocks noGrp="1"/>
          </p:cNvSpPr>
          <p:nvPr>
            <p:ph type="pic" sz="quarter" idx="15"/>
          </p:nvPr>
        </p:nvSpPr>
        <p:spPr/>
        <p:txBody>
          <a:bodyPr/>
          <a:lstStyle/>
          <a:p>
            <a:endParaRPr lang="en-GB"/>
          </a:p>
        </p:txBody>
      </p:sp>
      <p:sp>
        <p:nvSpPr>
          <p:cNvPr id="8" name="Title 7">
            <a:extLst>
              <a:ext uri="{FF2B5EF4-FFF2-40B4-BE49-F238E27FC236}">
                <a16:creationId xmlns:a16="http://schemas.microsoft.com/office/drawing/2014/main" id="{7C1507A8-0476-AF11-5375-6FD1A1C154AD}"/>
              </a:ext>
            </a:extLst>
          </p:cNvPr>
          <p:cNvSpPr>
            <a:spLocks noGrp="1"/>
          </p:cNvSpPr>
          <p:nvPr>
            <p:ph type="title"/>
          </p:nvPr>
        </p:nvSpPr>
        <p:spPr/>
        <p:txBody>
          <a:bodyPr/>
          <a:lstStyle/>
          <a:p>
            <a:endParaRPr lang="en-GB"/>
          </a:p>
        </p:txBody>
      </p:sp>
      <p:sp>
        <p:nvSpPr>
          <p:cNvPr id="9" name="Text Placeholder 8">
            <a:extLst>
              <a:ext uri="{FF2B5EF4-FFF2-40B4-BE49-F238E27FC236}">
                <a16:creationId xmlns:a16="http://schemas.microsoft.com/office/drawing/2014/main" id="{9D1AA6D4-837C-604D-CB7C-3AE13F5BF9DF}"/>
              </a:ext>
            </a:extLst>
          </p:cNvPr>
          <p:cNvSpPr>
            <a:spLocks noGrp="1"/>
          </p:cNvSpPr>
          <p:nvPr>
            <p:ph type="body" sz="quarter" idx="16"/>
          </p:nvPr>
        </p:nvSpPr>
        <p:spPr/>
        <p:txBody>
          <a:bodyPr/>
          <a:lstStyle/>
          <a:p>
            <a:endParaRPr lang="en-GB" dirty="0"/>
          </a:p>
        </p:txBody>
      </p:sp>
    </p:spTree>
    <p:extLst>
      <p:ext uri="{BB962C8B-B14F-4D97-AF65-F5344CB8AC3E}">
        <p14:creationId xmlns:p14="http://schemas.microsoft.com/office/powerpoint/2010/main" val="281177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7680"/>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 2022 Flexible template  -  Read-Only" id="{0157952C-9F70-4656-A517-A9C2EAF44C2B}" vid="{0C21BFB9-B8AD-4BEC-8644-E440D8EFAC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G templat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 2022 Flexible template  -  Read-Only" id="{0157952C-9F70-4656-A517-A9C2EAF44C2B}" vid="{B1B8D3AF-ED4E-4F5C-8BE6-FE8CF5BC5F8F}"/>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 2022 Flexible template  -  Read-Only" id="{0157952C-9F70-4656-A517-A9C2EAF44C2B}" vid="{23DFA4AE-7651-499C-BDA4-6094827674A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 2022 Flexible template  -  Read-Only" id="{0157952C-9F70-4656-A517-A9C2EAF44C2B}" vid="{7DD998EC-B09D-425D-9817-DE3B7FAC1861}"/>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 2022 Flexible template  -  Read-Only" id="{0157952C-9F70-4656-A517-A9C2EAF44C2B}" vid="{7DD998EC-B09D-425D-9817-DE3B7FAC186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splayOnFHub xmlns="cd53d762-1ef6-4e3a-a9c9-034b0df5b3d4">No</DisplayOnFHub>
    <lcf76f155ced4ddcb4097134ff3c332f xmlns="c5b88a89-7724-4260-bf2f-092021e9d459">
      <Terms xmlns="http://schemas.microsoft.com/office/infopath/2007/PartnerControls"/>
    </lcf76f155ced4ddcb4097134ff3c332f>
    <TaxCatchAll xmlns="cd53d762-1ef6-4e3a-a9c9-034b0df5b3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AF020D7BD07041A99ECB0738E5219C" ma:contentTypeVersion="17" ma:contentTypeDescription="Create a new document." ma:contentTypeScope="" ma:versionID="5771440707034c6559f8e30bbeb73215">
  <xsd:schema xmlns:xsd="http://www.w3.org/2001/XMLSchema" xmlns:xs="http://www.w3.org/2001/XMLSchema" xmlns:p="http://schemas.microsoft.com/office/2006/metadata/properties" xmlns:ns2="c5b88a89-7724-4260-bf2f-092021e9d459" xmlns:ns3="cd53d762-1ef6-4e3a-a9c9-034b0df5b3d4" targetNamespace="http://schemas.microsoft.com/office/2006/metadata/properties" ma:root="true" ma:fieldsID="49ba59300f9c4762c0b43b688a610637" ns2:_="" ns3:_="">
    <xsd:import namespace="c5b88a89-7724-4260-bf2f-092021e9d459"/>
    <xsd:import namespace="cd53d762-1ef6-4e3a-a9c9-034b0df5b3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DisplayOnFHub"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88a89-7724-4260-bf2f-092021e9d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038e487-d88c-4823-893f-4c2e20c444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53d762-1ef6-4e3a-a9c9-034b0df5b3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DisplayOnFHub" ma:index="21" nillable="true" ma:displayName="DisplayOnFHub" ma:default="No" ma:description="Does this folder appear on the Facilitator Hub" ma:format="Dropdown" ma:internalName="DisplayOnFHub">
      <xsd:simpleType>
        <xsd:restriction base="dms:Choice">
          <xsd:enumeration value="Yes"/>
          <xsd:enumeration value="No"/>
        </xsd:restriction>
      </xsd:simpleType>
    </xsd:element>
    <xsd:element name="TaxCatchAll" ma:index="24" nillable="true" ma:displayName="Taxonomy Catch All Column" ma:hidden="true" ma:list="{0d3ab53b-af9c-415f-b7fe-a831bb15c725}" ma:internalName="TaxCatchAll" ma:showField="CatchAllData" ma:web="cd53d762-1ef6-4e3a-a9c9-034b0df5b3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0333EF-CCDF-4C1F-B86D-33315377EE45}">
  <ds:schemaRefs>
    <ds:schemaRef ds:uri="http://schemas.microsoft.com/sharepoint/v3/contenttype/forms"/>
  </ds:schemaRefs>
</ds:datastoreItem>
</file>

<file path=customXml/itemProps2.xml><?xml version="1.0" encoding="utf-8"?>
<ds:datastoreItem xmlns:ds="http://schemas.openxmlformats.org/officeDocument/2006/customXml" ds:itemID="{23E4CDB7-2C0D-4F9D-BA8A-955EEAD7D8A1}">
  <ds:schemaRefs>
    <ds:schemaRef ds:uri="c5b88a89-7724-4260-bf2f-092021e9d459"/>
    <ds:schemaRef ds:uri="cd53d762-1ef6-4e3a-a9c9-034b0df5b3d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3ED004-42D9-4462-91D9-56EBE8CE5558}">
  <ds:schemaRefs>
    <ds:schemaRef ds:uri="c5b88a89-7724-4260-bf2f-092021e9d459"/>
    <ds:schemaRef ds:uri="cd53d762-1ef6-4e3a-a9c9-034b0df5b3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FG PP Template </Template>
  <TotalTime>0</TotalTime>
  <Words>468</Words>
  <Application>Microsoft Office PowerPoint</Application>
  <PresentationFormat>Widescreen</PresentationFormat>
  <Paragraphs>51</Paragraphs>
  <Slides>6</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Arial</vt:lpstr>
      <vt:lpstr>Arial Black</vt:lpstr>
      <vt:lpstr>Calibri</vt:lpstr>
      <vt:lpstr>Poppins</vt:lpstr>
      <vt:lpstr>2_Custom Design</vt:lpstr>
      <vt:lpstr>Office Theme</vt:lpstr>
      <vt:lpstr>1_Custom Design</vt:lpstr>
      <vt:lpstr>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Magdalene Mill</dc:creator>
  <cp:lastModifiedBy>Isaac Jones</cp:lastModifiedBy>
  <cp:revision>1</cp:revision>
  <dcterms:created xsi:type="dcterms:W3CDTF">2023-05-09T11:31:49Z</dcterms:created>
  <dcterms:modified xsi:type="dcterms:W3CDTF">2023-09-04T15:32:37Z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0x0101002DAF020D7BD07041A99ECB0738E5219C</vt:lpwstr>
  </property>
  <property fmtid="{D5CDD505-2E9C-101B-9397-08002B2CF9AE}" pid="3" name="MediaServiceImageTags">
    <vt:lpwstr/>
  </property>
</Properties>
</file>