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5277B-2A2B-477D-9081-969E21D78B7B}" v="133" dt="2020-07-29T15:55:33.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ac Jones" userId="063ea86c-d924-4530-99f6-a18417319552" providerId="ADAL" clId="{1AE5277B-2A2B-477D-9081-969E21D78B7B}"/>
    <pc:docChg chg="undo custSel delSld modSld">
      <pc:chgData name="Isaac Jones" userId="063ea86c-d924-4530-99f6-a18417319552" providerId="ADAL" clId="{1AE5277B-2A2B-477D-9081-969E21D78B7B}" dt="2020-07-29T15:55:33.958" v="227" actId="1076"/>
      <pc:docMkLst>
        <pc:docMk/>
      </pc:docMkLst>
      <pc:sldChg chg="addSp delSp modSp mod">
        <pc:chgData name="Isaac Jones" userId="063ea86c-d924-4530-99f6-a18417319552" providerId="ADAL" clId="{1AE5277B-2A2B-477D-9081-969E21D78B7B}" dt="2020-07-29T15:55:13.353" v="225" actId="166"/>
        <pc:sldMkLst>
          <pc:docMk/>
          <pc:sldMk cId="2537396337" sldId="256"/>
        </pc:sldMkLst>
        <pc:spChg chg="mod ord">
          <ac:chgData name="Isaac Jones" userId="063ea86c-d924-4530-99f6-a18417319552" providerId="ADAL" clId="{1AE5277B-2A2B-477D-9081-969E21D78B7B}" dt="2020-07-29T15:55:13.353" v="225" actId="166"/>
          <ac:spMkLst>
            <pc:docMk/>
            <pc:sldMk cId="2537396337" sldId="256"/>
            <ac:spMk id="2" creationId="{3BED2C6B-9A43-42BA-A62C-64A4D37AB7B7}"/>
          </ac:spMkLst>
        </pc:spChg>
        <pc:spChg chg="mod">
          <ac:chgData name="Isaac Jones" userId="063ea86c-d924-4530-99f6-a18417319552" providerId="ADAL" clId="{1AE5277B-2A2B-477D-9081-969E21D78B7B}" dt="2020-07-29T15:22:45.535" v="49" actId="20577"/>
          <ac:spMkLst>
            <pc:docMk/>
            <pc:sldMk cId="2537396337" sldId="256"/>
            <ac:spMk id="3" creationId="{09724854-9F43-4322-8DBA-D7CD5920100E}"/>
          </ac:spMkLst>
        </pc:spChg>
        <pc:spChg chg="add del mod">
          <ac:chgData name="Isaac Jones" userId="063ea86c-d924-4530-99f6-a18417319552" providerId="ADAL" clId="{1AE5277B-2A2B-477D-9081-969E21D78B7B}" dt="2020-07-29T15:18:00.641" v="8"/>
          <ac:spMkLst>
            <pc:docMk/>
            <pc:sldMk cId="2537396337" sldId="256"/>
            <ac:spMk id="4" creationId="{B87C9DC6-0F64-485A-A864-816E9350594C}"/>
          </ac:spMkLst>
        </pc:spChg>
        <pc:spChg chg="add del mod">
          <ac:chgData name="Isaac Jones" userId="063ea86c-d924-4530-99f6-a18417319552" providerId="ADAL" clId="{1AE5277B-2A2B-477D-9081-969E21D78B7B}" dt="2020-07-29T15:20:23.339" v="16" actId="14826"/>
          <ac:spMkLst>
            <pc:docMk/>
            <pc:sldMk cId="2537396337" sldId="256"/>
            <ac:spMk id="6" creationId="{2E1591DB-A9E7-421D-8EAA-4F0C489167FA}"/>
          </ac:spMkLst>
        </pc:spChg>
        <pc:spChg chg="add mod">
          <ac:chgData name="Isaac Jones" userId="063ea86c-d924-4530-99f6-a18417319552" providerId="ADAL" clId="{1AE5277B-2A2B-477D-9081-969E21D78B7B}" dt="2020-07-29T15:22:12.379" v="38" actId="164"/>
          <ac:spMkLst>
            <pc:docMk/>
            <pc:sldMk cId="2537396337" sldId="256"/>
            <ac:spMk id="8" creationId="{7332F708-25B5-47F2-B50B-9DB3C445DCF4}"/>
          </ac:spMkLst>
        </pc:spChg>
        <pc:spChg chg="add mod">
          <ac:chgData name="Isaac Jones" userId="063ea86c-d924-4530-99f6-a18417319552" providerId="ADAL" clId="{1AE5277B-2A2B-477D-9081-969E21D78B7B}" dt="2020-07-29T15:55:05.969" v="223" actId="2085"/>
          <ac:spMkLst>
            <pc:docMk/>
            <pc:sldMk cId="2537396337" sldId="256"/>
            <ac:spMk id="10" creationId="{3C1E82F8-DDBD-4D25-9F5C-2F3F42160EFD}"/>
          </ac:spMkLst>
        </pc:spChg>
        <pc:grpChg chg="add mod">
          <ac:chgData name="Isaac Jones" userId="063ea86c-d924-4530-99f6-a18417319552" providerId="ADAL" clId="{1AE5277B-2A2B-477D-9081-969E21D78B7B}" dt="2020-07-29T15:33:01.411" v="113" actId="14100"/>
          <ac:grpSpMkLst>
            <pc:docMk/>
            <pc:sldMk cId="2537396337" sldId="256"/>
            <ac:grpSpMk id="9" creationId="{A5917CD3-15FC-488E-86B2-D966E29927C5}"/>
          </ac:grpSpMkLst>
        </pc:grpChg>
        <pc:picChg chg="add del mod ord modCrop">
          <ac:chgData name="Isaac Jones" userId="063ea86c-d924-4530-99f6-a18417319552" providerId="ADAL" clId="{1AE5277B-2A2B-477D-9081-969E21D78B7B}" dt="2020-07-29T15:32:42.934" v="107" actId="732"/>
          <ac:picMkLst>
            <pc:docMk/>
            <pc:sldMk cId="2537396337" sldId="256"/>
            <ac:picMk id="5" creationId="{A0C38FB8-1A99-4ACE-A77D-4EDB5B3B7997}"/>
          </ac:picMkLst>
        </pc:picChg>
        <pc:picChg chg="mod">
          <ac:chgData name="Isaac Jones" userId="063ea86c-d924-4530-99f6-a18417319552" providerId="ADAL" clId="{1AE5277B-2A2B-477D-9081-969E21D78B7B}" dt="2020-07-29T15:47:22.370" v="145" actId="1076"/>
          <ac:picMkLst>
            <pc:docMk/>
            <pc:sldMk cId="2537396337" sldId="256"/>
            <ac:picMk id="7" creationId="{967A2767-00C6-47B5-81FC-962918EE4914}"/>
          </ac:picMkLst>
        </pc:picChg>
      </pc:sldChg>
      <pc:sldChg chg="modSp mod">
        <pc:chgData name="Isaac Jones" userId="063ea86c-d924-4530-99f6-a18417319552" providerId="ADAL" clId="{1AE5277B-2A2B-477D-9081-969E21D78B7B}" dt="2020-07-29T15:47:30.322" v="147" actId="1076"/>
        <pc:sldMkLst>
          <pc:docMk/>
          <pc:sldMk cId="1233224093" sldId="257"/>
        </pc:sldMkLst>
        <pc:spChg chg="mod">
          <ac:chgData name="Isaac Jones" userId="063ea86c-d924-4530-99f6-a18417319552" providerId="ADAL" clId="{1AE5277B-2A2B-477D-9081-969E21D78B7B}" dt="2020-07-29T15:47:26.933" v="146" actId="1076"/>
          <ac:spMkLst>
            <pc:docMk/>
            <pc:sldMk cId="1233224093" sldId="257"/>
            <ac:spMk id="2" creationId="{CC458419-83B8-4D5A-BF29-B7ECC9B3A803}"/>
          </ac:spMkLst>
        </pc:spChg>
        <pc:spChg chg="mod">
          <ac:chgData name="Isaac Jones" userId="063ea86c-d924-4530-99f6-a18417319552" providerId="ADAL" clId="{1AE5277B-2A2B-477D-9081-969E21D78B7B}" dt="2020-07-29T15:47:30.322" v="147" actId="1076"/>
          <ac:spMkLst>
            <pc:docMk/>
            <pc:sldMk cId="1233224093" sldId="257"/>
            <ac:spMk id="3" creationId="{38DC9217-FD53-4FE2-B837-B08D42023224}"/>
          </ac:spMkLst>
        </pc:spChg>
      </pc:sldChg>
      <pc:sldChg chg="addSp delSp modSp mod">
        <pc:chgData name="Isaac Jones" userId="063ea86c-d924-4530-99f6-a18417319552" providerId="ADAL" clId="{1AE5277B-2A2B-477D-9081-969E21D78B7B}" dt="2020-07-29T15:47:12.524" v="144" actId="1076"/>
        <pc:sldMkLst>
          <pc:docMk/>
          <pc:sldMk cId="3668987872" sldId="258"/>
        </pc:sldMkLst>
        <pc:spChg chg="mod">
          <ac:chgData name="Isaac Jones" userId="063ea86c-d924-4530-99f6-a18417319552" providerId="ADAL" clId="{1AE5277B-2A2B-477D-9081-969E21D78B7B}" dt="2020-07-29T15:47:12.524" v="144" actId="1076"/>
          <ac:spMkLst>
            <pc:docMk/>
            <pc:sldMk cId="3668987872" sldId="258"/>
            <ac:spMk id="2" creationId="{46FE6FDF-6550-4DAE-B166-37D7AF62350C}"/>
          </ac:spMkLst>
        </pc:spChg>
        <pc:picChg chg="add mod">
          <ac:chgData name="Isaac Jones" userId="063ea86c-d924-4530-99f6-a18417319552" providerId="ADAL" clId="{1AE5277B-2A2B-477D-9081-969E21D78B7B}" dt="2020-07-29T15:47:08.132" v="143" actId="1076"/>
          <ac:picMkLst>
            <pc:docMk/>
            <pc:sldMk cId="3668987872" sldId="258"/>
            <ac:picMk id="3" creationId="{EB85322B-4EFC-477A-891E-2B347E14CA27}"/>
          </ac:picMkLst>
        </pc:picChg>
        <pc:picChg chg="mod">
          <ac:chgData name="Isaac Jones" userId="063ea86c-d924-4530-99f6-a18417319552" providerId="ADAL" clId="{1AE5277B-2A2B-477D-9081-969E21D78B7B}" dt="2020-07-29T15:31:06.729" v="97" actId="1076"/>
          <ac:picMkLst>
            <pc:docMk/>
            <pc:sldMk cId="3668987872" sldId="258"/>
            <ac:picMk id="5" creationId="{24F20A9A-A6C2-4B06-BF63-880566CA6A1C}"/>
          </ac:picMkLst>
        </pc:picChg>
        <pc:picChg chg="del">
          <ac:chgData name="Isaac Jones" userId="063ea86c-d924-4530-99f6-a18417319552" providerId="ADAL" clId="{1AE5277B-2A2B-477D-9081-969E21D78B7B}" dt="2020-07-29T15:46:55.609" v="134" actId="478"/>
          <ac:picMkLst>
            <pc:docMk/>
            <pc:sldMk cId="3668987872" sldId="258"/>
            <ac:picMk id="6" creationId="{AF340A20-89E6-4A40-91E1-4AA196FC1AE4}"/>
          </ac:picMkLst>
        </pc:picChg>
        <pc:picChg chg="add del mod modCrop">
          <ac:chgData name="Isaac Jones" userId="063ea86c-d924-4530-99f6-a18417319552" providerId="ADAL" clId="{1AE5277B-2A2B-477D-9081-969E21D78B7B}" dt="2020-07-29T15:47:00.772" v="140" actId="478"/>
          <ac:picMkLst>
            <pc:docMk/>
            <pc:sldMk cId="3668987872" sldId="258"/>
            <ac:picMk id="8" creationId="{A6F4B3A2-A4DC-4174-9147-E00874AF4FAA}"/>
          </ac:picMkLst>
        </pc:picChg>
        <pc:picChg chg="add del mod">
          <ac:chgData name="Isaac Jones" userId="063ea86c-d924-4530-99f6-a18417319552" providerId="ADAL" clId="{1AE5277B-2A2B-477D-9081-969E21D78B7B}" dt="2020-07-29T15:46:58.535" v="137" actId="478"/>
          <ac:picMkLst>
            <pc:docMk/>
            <pc:sldMk cId="3668987872" sldId="258"/>
            <ac:picMk id="9" creationId="{DA781463-EE51-4128-9134-993F3B9FCCFD}"/>
          </ac:picMkLst>
        </pc:picChg>
      </pc:sldChg>
      <pc:sldChg chg="addSp delSp modSp mod">
        <pc:chgData name="Isaac Jones" userId="063ea86c-d924-4530-99f6-a18417319552" providerId="ADAL" clId="{1AE5277B-2A2B-477D-9081-969E21D78B7B}" dt="2020-07-29T15:55:33.958" v="227" actId="1076"/>
        <pc:sldMkLst>
          <pc:docMk/>
          <pc:sldMk cId="2626991468" sldId="259"/>
        </pc:sldMkLst>
        <pc:spChg chg="mod">
          <ac:chgData name="Isaac Jones" userId="063ea86c-d924-4530-99f6-a18417319552" providerId="ADAL" clId="{1AE5277B-2A2B-477D-9081-969E21D78B7B}" dt="2020-07-29T15:52:59.939" v="217" actId="20577"/>
          <ac:spMkLst>
            <pc:docMk/>
            <pc:sldMk cId="2626991468" sldId="259"/>
            <ac:spMk id="3" creationId="{7D5A023C-AEED-4F47-9028-CE391C1397C4}"/>
          </ac:spMkLst>
        </pc:spChg>
        <pc:picChg chg="del">
          <ac:chgData name="Isaac Jones" userId="063ea86c-d924-4530-99f6-a18417319552" providerId="ADAL" clId="{1AE5277B-2A2B-477D-9081-969E21D78B7B}" dt="2020-07-29T15:30:39.925" v="84" actId="478"/>
          <ac:picMkLst>
            <pc:docMk/>
            <pc:sldMk cId="2626991468" sldId="259"/>
            <ac:picMk id="5" creationId="{6F9A1986-005F-4285-B90D-52EFBEAB4851}"/>
          </ac:picMkLst>
        </pc:picChg>
        <pc:picChg chg="add del mod">
          <ac:chgData name="Isaac Jones" userId="063ea86c-d924-4530-99f6-a18417319552" providerId="ADAL" clId="{1AE5277B-2A2B-477D-9081-969E21D78B7B}" dt="2020-07-29T15:30:44.462" v="90" actId="478"/>
          <ac:picMkLst>
            <pc:docMk/>
            <pc:sldMk cId="2626991468" sldId="259"/>
            <ac:picMk id="6" creationId="{44253F5C-62A8-4F76-9141-D4866DB8321F}"/>
          </ac:picMkLst>
        </pc:picChg>
        <pc:picChg chg="del">
          <ac:chgData name="Isaac Jones" userId="063ea86c-d924-4530-99f6-a18417319552" providerId="ADAL" clId="{1AE5277B-2A2B-477D-9081-969E21D78B7B}" dt="2020-07-29T15:30:40.619" v="85" actId="478"/>
          <ac:picMkLst>
            <pc:docMk/>
            <pc:sldMk cId="2626991468" sldId="259"/>
            <ac:picMk id="7" creationId="{DCE8DECF-B333-492D-A931-B539437291D8}"/>
          </ac:picMkLst>
        </pc:picChg>
        <pc:picChg chg="add del mod">
          <ac:chgData name="Isaac Jones" userId="063ea86c-d924-4530-99f6-a18417319552" providerId="ADAL" clId="{1AE5277B-2A2B-477D-9081-969E21D78B7B}" dt="2020-07-29T15:33:18.393" v="114" actId="478"/>
          <ac:picMkLst>
            <pc:docMk/>
            <pc:sldMk cId="2626991468" sldId="259"/>
            <ac:picMk id="8" creationId="{88B6F1AC-97DC-4E35-9D66-1752F554A9A8}"/>
          </ac:picMkLst>
        </pc:picChg>
        <pc:picChg chg="del">
          <ac:chgData name="Isaac Jones" userId="063ea86c-d924-4530-99f6-a18417319552" providerId="ADAL" clId="{1AE5277B-2A2B-477D-9081-969E21D78B7B}" dt="2020-07-29T15:30:39.267" v="83" actId="478"/>
          <ac:picMkLst>
            <pc:docMk/>
            <pc:sldMk cId="2626991468" sldId="259"/>
            <ac:picMk id="9" creationId="{6E098FA8-E654-406B-8B97-7A763D79CC1D}"/>
          </ac:picMkLst>
        </pc:picChg>
        <pc:picChg chg="mod">
          <ac:chgData name="Isaac Jones" userId="063ea86c-d924-4530-99f6-a18417319552" providerId="ADAL" clId="{1AE5277B-2A2B-477D-9081-969E21D78B7B}" dt="2020-07-29T15:55:33.958" v="227" actId="1076"/>
          <ac:picMkLst>
            <pc:docMk/>
            <pc:sldMk cId="2626991468" sldId="259"/>
            <ac:picMk id="10" creationId="{057563A5-5754-43B2-870D-23C08B7A5405}"/>
          </ac:picMkLst>
        </pc:picChg>
        <pc:picChg chg="del">
          <ac:chgData name="Isaac Jones" userId="063ea86c-d924-4530-99f6-a18417319552" providerId="ADAL" clId="{1AE5277B-2A2B-477D-9081-969E21D78B7B}" dt="2020-07-29T15:30:38.644" v="82" actId="478"/>
          <ac:picMkLst>
            <pc:docMk/>
            <pc:sldMk cId="2626991468" sldId="259"/>
            <ac:picMk id="11" creationId="{7233F471-7541-46B7-9425-F800D3B7EF35}"/>
          </ac:picMkLst>
        </pc:picChg>
        <pc:picChg chg="add del mod">
          <ac:chgData name="Isaac Jones" userId="063ea86c-d924-4530-99f6-a18417319552" providerId="ADAL" clId="{1AE5277B-2A2B-477D-9081-969E21D78B7B}" dt="2020-07-29T15:27:05.534" v="56" actId="478"/>
          <ac:picMkLst>
            <pc:docMk/>
            <pc:sldMk cId="2626991468" sldId="259"/>
            <ac:picMk id="12" creationId="{29073DDD-0FE8-4ADF-89B3-69CAA30AFAF7}"/>
          </ac:picMkLst>
        </pc:picChg>
        <pc:picChg chg="add del mod">
          <ac:chgData name="Isaac Jones" userId="063ea86c-d924-4530-99f6-a18417319552" providerId="ADAL" clId="{1AE5277B-2A2B-477D-9081-969E21D78B7B}" dt="2020-07-29T15:30:45.463" v="92" actId="478"/>
          <ac:picMkLst>
            <pc:docMk/>
            <pc:sldMk cId="2626991468" sldId="259"/>
            <ac:picMk id="13" creationId="{81BB5ACD-C450-4B1C-8139-1AB3E3CBDC34}"/>
          </ac:picMkLst>
        </pc:picChg>
        <pc:picChg chg="add del mod">
          <ac:chgData name="Isaac Jones" userId="063ea86c-d924-4530-99f6-a18417319552" providerId="ADAL" clId="{1AE5277B-2A2B-477D-9081-969E21D78B7B}" dt="2020-07-29T15:30:45.911" v="93" actId="478"/>
          <ac:picMkLst>
            <pc:docMk/>
            <pc:sldMk cId="2626991468" sldId="259"/>
            <ac:picMk id="14" creationId="{5A7194E1-84D0-4CF9-864A-F80D80783ABD}"/>
          </ac:picMkLst>
        </pc:picChg>
        <pc:picChg chg="add del mod">
          <ac:chgData name="Isaac Jones" userId="063ea86c-d924-4530-99f6-a18417319552" providerId="ADAL" clId="{1AE5277B-2A2B-477D-9081-969E21D78B7B}" dt="2020-07-29T15:30:46.348" v="94" actId="478"/>
          <ac:picMkLst>
            <pc:docMk/>
            <pc:sldMk cId="2626991468" sldId="259"/>
            <ac:picMk id="15" creationId="{67C673BB-5A72-490F-929E-3DE7B1509DEC}"/>
          </ac:picMkLst>
        </pc:picChg>
        <pc:picChg chg="add del mod">
          <ac:chgData name="Isaac Jones" userId="063ea86c-d924-4530-99f6-a18417319552" providerId="ADAL" clId="{1AE5277B-2A2B-477D-9081-969E21D78B7B}" dt="2020-07-29T15:30:44.037" v="89" actId="478"/>
          <ac:picMkLst>
            <pc:docMk/>
            <pc:sldMk cId="2626991468" sldId="259"/>
            <ac:picMk id="16" creationId="{1B6249B0-808B-46B6-89EE-E446A9CDBF5C}"/>
          </ac:picMkLst>
        </pc:picChg>
        <pc:picChg chg="add del mod">
          <ac:chgData name="Isaac Jones" userId="063ea86c-d924-4530-99f6-a18417319552" providerId="ADAL" clId="{1AE5277B-2A2B-477D-9081-969E21D78B7B}" dt="2020-07-29T15:30:44.923" v="91" actId="478"/>
          <ac:picMkLst>
            <pc:docMk/>
            <pc:sldMk cId="2626991468" sldId="259"/>
            <ac:picMk id="17" creationId="{0BC1CE72-D950-4345-A6BE-CA987451AD95}"/>
          </ac:picMkLst>
        </pc:picChg>
        <pc:picChg chg="add del mod">
          <ac:chgData name="Isaac Jones" userId="063ea86c-d924-4530-99f6-a18417319552" providerId="ADAL" clId="{1AE5277B-2A2B-477D-9081-969E21D78B7B}" dt="2020-07-29T15:30:42.449" v="87" actId="478"/>
          <ac:picMkLst>
            <pc:docMk/>
            <pc:sldMk cId="2626991468" sldId="259"/>
            <ac:picMk id="18" creationId="{0DF63DE8-50F5-41D0-8A63-4626BC93BF35}"/>
          </ac:picMkLst>
        </pc:picChg>
        <pc:picChg chg="add del mod">
          <ac:chgData name="Isaac Jones" userId="063ea86c-d924-4530-99f6-a18417319552" providerId="ADAL" clId="{1AE5277B-2A2B-477D-9081-969E21D78B7B}" dt="2020-07-29T15:30:43.267" v="88" actId="478"/>
          <ac:picMkLst>
            <pc:docMk/>
            <pc:sldMk cId="2626991468" sldId="259"/>
            <ac:picMk id="19" creationId="{B5CC0D8A-4D28-460B-9CE8-30430371C860}"/>
          </ac:picMkLst>
        </pc:picChg>
        <pc:picChg chg="add del mod">
          <ac:chgData name="Isaac Jones" userId="063ea86c-d924-4530-99f6-a18417319552" providerId="ADAL" clId="{1AE5277B-2A2B-477D-9081-969E21D78B7B}" dt="2020-07-29T15:30:41.948" v="86" actId="478"/>
          <ac:picMkLst>
            <pc:docMk/>
            <pc:sldMk cId="2626991468" sldId="259"/>
            <ac:picMk id="20" creationId="{892E2352-B373-452E-B87D-1D5665ECF423}"/>
          </ac:picMkLst>
        </pc:picChg>
        <pc:picChg chg="add mod">
          <ac:chgData name="Isaac Jones" userId="063ea86c-d924-4530-99f6-a18417319552" providerId="ADAL" clId="{1AE5277B-2A2B-477D-9081-969E21D78B7B}" dt="2020-07-29T15:51:44.740" v="182" actId="1076"/>
          <ac:picMkLst>
            <pc:docMk/>
            <pc:sldMk cId="2626991468" sldId="259"/>
            <ac:picMk id="21" creationId="{84A9DFDE-60D2-4DA5-83B4-F716A0F6F96D}"/>
          </ac:picMkLst>
        </pc:picChg>
      </pc:sldChg>
      <pc:sldChg chg="addSp delSp modSp mod">
        <pc:chgData name="Isaac Jones" userId="063ea86c-d924-4530-99f6-a18417319552" providerId="ADAL" clId="{1AE5277B-2A2B-477D-9081-969E21D78B7B}" dt="2020-07-29T15:52:24.532" v="202" actId="20577"/>
        <pc:sldMkLst>
          <pc:docMk/>
          <pc:sldMk cId="3179441698" sldId="260"/>
        </pc:sldMkLst>
        <pc:spChg chg="mod">
          <ac:chgData name="Isaac Jones" userId="063ea86c-d924-4530-99f6-a18417319552" providerId="ADAL" clId="{1AE5277B-2A2B-477D-9081-969E21D78B7B}" dt="2020-07-29T15:50:56.159" v="175" actId="14100"/>
          <ac:spMkLst>
            <pc:docMk/>
            <pc:sldMk cId="3179441698" sldId="260"/>
            <ac:spMk id="2" creationId="{CD5DCB1D-90DA-4B6D-975A-C894C2DEB332}"/>
          </ac:spMkLst>
        </pc:spChg>
        <pc:spChg chg="del">
          <ac:chgData name="Isaac Jones" userId="063ea86c-d924-4530-99f6-a18417319552" providerId="ADAL" clId="{1AE5277B-2A2B-477D-9081-969E21D78B7B}" dt="2020-07-29T15:44:43.443" v="125" actId="478"/>
          <ac:spMkLst>
            <pc:docMk/>
            <pc:sldMk cId="3179441698" sldId="260"/>
            <ac:spMk id="3" creationId="{024D214D-C6B9-4512-A0C5-3C0500BBFB42}"/>
          </ac:spMkLst>
        </pc:spChg>
        <pc:spChg chg="mod">
          <ac:chgData name="Isaac Jones" userId="063ea86c-d924-4530-99f6-a18417319552" providerId="ADAL" clId="{1AE5277B-2A2B-477D-9081-969E21D78B7B}" dt="2020-07-29T15:50:25.415" v="172" actId="1076"/>
          <ac:spMkLst>
            <pc:docMk/>
            <pc:sldMk cId="3179441698" sldId="260"/>
            <ac:spMk id="4" creationId="{56FCDAA8-0BED-4C71-B0CB-801C59A49379}"/>
          </ac:spMkLst>
        </pc:spChg>
        <pc:spChg chg="del">
          <ac:chgData name="Isaac Jones" userId="063ea86c-d924-4530-99f6-a18417319552" providerId="ADAL" clId="{1AE5277B-2A2B-477D-9081-969E21D78B7B}" dt="2020-07-29T15:44:35.163" v="123" actId="478"/>
          <ac:spMkLst>
            <pc:docMk/>
            <pc:sldMk cId="3179441698" sldId="260"/>
            <ac:spMk id="7" creationId="{784DA2DB-6D92-49D4-9F73-41E63B8D8582}"/>
          </ac:spMkLst>
        </pc:spChg>
        <pc:graphicFrameChg chg="mod">
          <ac:chgData name="Isaac Jones" userId="063ea86c-d924-4530-99f6-a18417319552" providerId="ADAL" clId="{1AE5277B-2A2B-477D-9081-969E21D78B7B}" dt="2020-07-29T15:52:16.395" v="193" actId="20577"/>
          <ac:graphicFrameMkLst>
            <pc:docMk/>
            <pc:sldMk cId="3179441698" sldId="260"/>
            <ac:graphicFrameMk id="6" creationId="{DB66EB81-116F-4FF9-9716-F8CC789EE345}"/>
          </ac:graphicFrameMkLst>
        </pc:graphicFrameChg>
        <pc:graphicFrameChg chg="del">
          <ac:chgData name="Isaac Jones" userId="063ea86c-d924-4530-99f6-a18417319552" providerId="ADAL" clId="{1AE5277B-2A2B-477D-9081-969E21D78B7B}" dt="2020-07-29T15:17:17.908" v="2" actId="478"/>
          <ac:graphicFrameMkLst>
            <pc:docMk/>
            <pc:sldMk cId="3179441698" sldId="260"/>
            <ac:graphicFrameMk id="9" creationId="{11395E2A-A377-4019-AD96-D22ADF9E0385}"/>
          </ac:graphicFrameMkLst>
        </pc:graphicFrameChg>
        <pc:graphicFrameChg chg="add mod">
          <ac:chgData name="Isaac Jones" userId="063ea86c-d924-4530-99f6-a18417319552" providerId="ADAL" clId="{1AE5277B-2A2B-477D-9081-969E21D78B7B}" dt="2020-07-29T15:52:24.532" v="202" actId="20577"/>
          <ac:graphicFrameMkLst>
            <pc:docMk/>
            <pc:sldMk cId="3179441698" sldId="260"/>
            <ac:graphicFrameMk id="10" creationId="{C0B4AD81-0D38-40DE-97F4-FCA14066FEFD}"/>
          </ac:graphicFrameMkLst>
        </pc:graphicFrameChg>
        <pc:picChg chg="mod ord modCrop">
          <ac:chgData name="Isaac Jones" userId="063ea86c-d924-4530-99f6-a18417319552" providerId="ADAL" clId="{1AE5277B-2A2B-477D-9081-969E21D78B7B}" dt="2020-07-29T15:50:19.444" v="170" actId="1076"/>
          <ac:picMkLst>
            <pc:docMk/>
            <pc:sldMk cId="3179441698" sldId="260"/>
            <ac:picMk id="12" creationId="{AA315E97-A0BA-4B7B-B615-1164ED025DE9}"/>
          </ac:picMkLst>
        </pc:picChg>
      </pc:sldChg>
      <pc:sldChg chg="del">
        <pc:chgData name="Isaac Jones" userId="063ea86c-d924-4530-99f6-a18417319552" providerId="ADAL" clId="{1AE5277B-2A2B-477D-9081-969E21D78B7B}" dt="2020-07-29T15:23:11.242" v="51" actId="47"/>
        <pc:sldMkLst>
          <pc:docMk/>
          <pc:sldMk cId="2486603674" sldId="26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4_BD826E2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4_BD826E22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Income 2016/17 (£7,941,049)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7718764276864553"/>
          <c:y val="0.2374462697011096"/>
          <c:w val="0.52637826714774028"/>
          <c:h val="0.53997343831071465"/>
        </c:manualLayout>
      </c:layout>
      <c:pieChart>
        <c:varyColors val="1"/>
        <c:ser>
          <c:idx val="0"/>
          <c:order val="0"/>
          <c:tx>
            <c:strRef>
              <c:f>Sheet1!$B$1</c:f>
              <c:strCache>
                <c:ptCount val="1"/>
                <c:pt idx="0">
                  <c:v>Income 2016/17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2A-456B-947A-A346D4869B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2A-456B-947A-A346D4869B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2A-456B-947A-A346D4869BD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2A-456B-947A-A346D4869BD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2A-456B-947A-A346D4869BD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2A-456B-947A-A346D4869BD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2A-456B-947A-A346D4869BD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C2A-456B-947A-A346D4869BD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C2A-456B-947A-A346D4869BD0}"/>
              </c:ext>
            </c:extLst>
          </c:dPt>
          <c:cat>
            <c:strRef>
              <c:f>Sheet1!$A$2:$A$10</c:f>
              <c:strCache>
                <c:ptCount val="9"/>
                <c:pt idx="0">
                  <c:v>Donations and gifts</c:v>
                </c:pt>
                <c:pt idx="1">
                  <c:v>Events</c:v>
                </c:pt>
                <c:pt idx="2">
                  <c:v>Legacies</c:v>
                </c:pt>
                <c:pt idx="3">
                  <c:v>NHS England Grant</c:v>
                </c:pt>
                <c:pt idx="4">
                  <c:v>Retail and other income</c:v>
                </c:pt>
                <c:pt idx="5">
                  <c:v>Other grants</c:v>
                </c:pt>
                <c:pt idx="6">
                  <c:v>Lottery and joint venture income</c:v>
                </c:pt>
                <c:pt idx="7">
                  <c:v>Investment</c:v>
                </c:pt>
                <c:pt idx="8">
                  <c:v>Other income</c:v>
                </c:pt>
              </c:strCache>
            </c:strRef>
          </c:cat>
          <c:val>
            <c:numRef>
              <c:f>Sheet1!$B$2:$B$10</c:f>
              <c:numCache>
                <c:formatCode>#,##0</c:formatCode>
                <c:ptCount val="9"/>
                <c:pt idx="0">
                  <c:v>3390958</c:v>
                </c:pt>
                <c:pt idx="1">
                  <c:v>827248</c:v>
                </c:pt>
                <c:pt idx="2">
                  <c:v>1059717</c:v>
                </c:pt>
                <c:pt idx="3">
                  <c:v>640107</c:v>
                </c:pt>
                <c:pt idx="4">
                  <c:v>862583</c:v>
                </c:pt>
                <c:pt idx="5">
                  <c:v>399648</c:v>
                </c:pt>
                <c:pt idx="6">
                  <c:v>387522</c:v>
                </c:pt>
                <c:pt idx="7">
                  <c:v>260585</c:v>
                </c:pt>
                <c:pt idx="8">
                  <c:v>112681</c:v>
                </c:pt>
              </c:numCache>
            </c:numRef>
          </c:val>
          <c:extLst>
            <c:ext xmlns:c16="http://schemas.microsoft.com/office/drawing/2014/chart" uri="{C3380CC4-5D6E-409C-BE32-E72D297353CC}">
              <c16:uniqueId val="{00000000-D3D0-4F0B-B415-2B19128D86AE}"/>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Expenditure 2016/17 (£9,977,680)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95095815266481"/>
          <c:y val="0.23222767068258321"/>
          <c:w val="0.50455606984279666"/>
          <c:h val="0.52842778609483576"/>
        </c:manualLayout>
      </c:layout>
      <c:pieChart>
        <c:varyColors val="1"/>
        <c:ser>
          <c:idx val="0"/>
          <c:order val="0"/>
          <c:tx>
            <c:strRef>
              <c:f>Sheet1!$B$1</c:f>
              <c:strCache>
                <c:ptCount val="1"/>
                <c:pt idx="0">
                  <c:v>Expenditure 2016/17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41-47CF-91ED-634B86B049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41-47CF-91ED-634B86B049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41-47CF-91ED-634B86B049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541-47CF-91ED-634B86B0495D}"/>
              </c:ext>
            </c:extLst>
          </c:dPt>
          <c:cat>
            <c:strRef>
              <c:f>Sheet1!$A$2:$A$5</c:f>
              <c:strCache>
                <c:ptCount val="4"/>
                <c:pt idx="0">
                  <c:v>Care costs </c:v>
                </c:pt>
                <c:pt idx="1">
                  <c:v>Cost of generating voluntary income</c:v>
                </c:pt>
                <c:pt idx="2">
                  <c:v>Cost of trading activities</c:v>
                </c:pt>
                <c:pt idx="3">
                  <c:v>Managements of investments</c:v>
                </c:pt>
              </c:strCache>
            </c:strRef>
          </c:cat>
          <c:val>
            <c:numRef>
              <c:f>Sheet1!$B$2:$B$5</c:f>
              <c:numCache>
                <c:formatCode>#,##0</c:formatCode>
                <c:ptCount val="4"/>
                <c:pt idx="0">
                  <c:v>7669464</c:v>
                </c:pt>
                <c:pt idx="1">
                  <c:v>1579433</c:v>
                </c:pt>
                <c:pt idx="2">
                  <c:v>707239</c:v>
                </c:pt>
                <c:pt idx="3">
                  <c:v>21544</c:v>
                </c:pt>
              </c:numCache>
            </c:numRef>
          </c:val>
          <c:extLst>
            <c:ext xmlns:c16="http://schemas.microsoft.com/office/drawing/2014/chart" uri="{C3380CC4-5D6E-409C-BE32-E72D297353CC}">
              <c16:uniqueId val="{00000008-B541-47CF-91ED-634B86B0495D}"/>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7/29/2020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dirty="0"/>
              <a:t>7/29/2020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dirty="0"/>
              <a:t>7/29/2020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dirty="0"/>
              <a:t>7/29/2020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7/29/2020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4B2F-12DE-47F5-8894-472B206D2E1E}" type="datetimeFigureOut">
              <a:rPr lang="en-US" dirty="0"/>
              <a:t>7/29/2020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30E46F-7819-4ACF-B48B-48222C2ACC88}" type="datetimeFigureOut">
              <a:rPr lang="en-US" dirty="0"/>
              <a:t>7/29/2020</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7/29/2020</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7/29/2020</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7/29/2020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7/29/2020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Eigth level</a:t>
            </a:r>
          </a:p>
          <a:p>
            <a:pPr lvl="8"/>
            <a:r>
              <a:rPr lang="en-US"/>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7/29/2020</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itv.com/xfactor/news/x-factor-winners-single-info" TargetMode="External"/><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724854-9F43-4322-8DBA-D7CD5920100E}"/>
              </a:ext>
            </a:extLst>
          </p:cNvPr>
          <p:cNvSpPr>
            <a:spLocks noGrp="1"/>
          </p:cNvSpPr>
          <p:nvPr>
            <p:ph type="subTitle" idx="1"/>
          </p:nvPr>
        </p:nvSpPr>
        <p:spPr>
          <a:xfrm>
            <a:off x="2193168" y="1079212"/>
            <a:ext cx="6437630" cy="1335503"/>
          </a:xfrm>
        </p:spPr>
        <p:txBody>
          <a:bodyPr>
            <a:normAutofit/>
          </a:bodyPr>
          <a:lstStyle/>
          <a:p>
            <a:pPr algn="l"/>
            <a:r>
              <a:rPr lang="en-GB" sz="2800"/>
              <a:t>Children deserve a full life </a:t>
            </a:r>
          </a:p>
          <a:p>
            <a:pPr algn="l"/>
            <a:r>
              <a:rPr lang="en-GB" sz="2800"/>
              <a:t>‘Make every moment count’</a:t>
            </a:r>
          </a:p>
        </p:txBody>
      </p:sp>
      <p:pic>
        <p:nvPicPr>
          <p:cNvPr id="7" name="Picture 6">
            <a:extLst>
              <a:ext uri="{FF2B5EF4-FFF2-40B4-BE49-F238E27FC236}">
                <a16:creationId xmlns:a16="http://schemas.microsoft.com/office/drawing/2014/main" id="{967A2767-00C6-47B5-81FC-962918EE491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7581" y1="35758" x2="17581" y2="35758"/>
                        <a14:foregroundMark x1="16452" y1="35758" x2="16452" y2="35758"/>
                        <a14:foregroundMark x1="16452" y1="35758" x2="16452" y2="35758"/>
                        <a14:foregroundMark x1="16290" y1="35455" x2="16290" y2="35455"/>
                        <a14:foregroundMark x1="16129" y1="32727" x2="16129" y2="32727"/>
                        <a14:foregroundMark x1="16129" y1="32727" x2="16129" y2="32727"/>
                      </a14:backgroundRemoval>
                    </a14:imgEffect>
                  </a14:imgLayer>
                </a14:imgProps>
              </a:ext>
            </a:extLst>
          </a:blip>
          <a:stretch>
            <a:fillRect/>
          </a:stretch>
        </p:blipFill>
        <p:spPr>
          <a:xfrm>
            <a:off x="3490315" y="4018095"/>
            <a:ext cx="5996993" cy="3191948"/>
          </a:xfrm>
          <a:prstGeom prst="rect">
            <a:avLst/>
          </a:prstGeom>
        </p:spPr>
      </p:pic>
      <p:grpSp>
        <p:nvGrpSpPr>
          <p:cNvPr id="9" name="Group 8">
            <a:extLst>
              <a:ext uri="{FF2B5EF4-FFF2-40B4-BE49-F238E27FC236}">
                <a16:creationId xmlns:a16="http://schemas.microsoft.com/office/drawing/2014/main" id="{A5917CD3-15FC-488E-86B2-D966E29927C5}"/>
              </a:ext>
            </a:extLst>
          </p:cNvPr>
          <p:cNvGrpSpPr/>
          <p:nvPr/>
        </p:nvGrpSpPr>
        <p:grpSpPr>
          <a:xfrm>
            <a:off x="8984609" y="0"/>
            <a:ext cx="3207391" cy="2590984"/>
            <a:chOff x="8942664" y="0"/>
            <a:chExt cx="3249336" cy="2590984"/>
          </a:xfrm>
        </p:grpSpPr>
        <p:sp>
          <p:nvSpPr>
            <p:cNvPr id="8" name="Rectangle 7">
              <a:extLst>
                <a:ext uri="{FF2B5EF4-FFF2-40B4-BE49-F238E27FC236}">
                  <a16:creationId xmlns:a16="http://schemas.microsoft.com/office/drawing/2014/main" id="{7332F708-25B5-47F2-B50B-9DB3C445DCF4}"/>
                </a:ext>
              </a:extLst>
            </p:cNvPr>
            <p:cNvSpPr/>
            <p:nvPr/>
          </p:nvSpPr>
          <p:spPr>
            <a:xfrm>
              <a:off x="8942664" y="0"/>
              <a:ext cx="3249336" cy="259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0C38FB8-1A99-4ACE-A77D-4EDB5B3B7997}"/>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49525" r="-1" b="15320"/>
            <a:stretch/>
          </p:blipFill>
          <p:spPr>
            <a:xfrm>
              <a:off x="8942664" y="0"/>
              <a:ext cx="2750724" cy="2590984"/>
            </a:xfrm>
            <a:prstGeom prst="rect">
              <a:avLst/>
            </a:prstGeom>
          </p:spPr>
        </p:pic>
      </p:grpSp>
      <p:sp>
        <p:nvSpPr>
          <p:cNvPr id="10" name="Rectangle 9">
            <a:extLst>
              <a:ext uri="{FF2B5EF4-FFF2-40B4-BE49-F238E27FC236}">
                <a16:creationId xmlns:a16="http://schemas.microsoft.com/office/drawing/2014/main" id="{3C1E82F8-DDBD-4D25-9F5C-2F3F42160EFD}"/>
              </a:ext>
            </a:extLst>
          </p:cNvPr>
          <p:cNvSpPr/>
          <p:nvPr/>
        </p:nvSpPr>
        <p:spPr>
          <a:xfrm>
            <a:off x="2193168" y="3295659"/>
            <a:ext cx="474531" cy="412275"/>
          </a:xfrm>
          <a:prstGeom prst="rect">
            <a:avLst/>
          </a:prstGeom>
          <a:solidFill>
            <a:srgbClr val="2D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ED2C6B-9A43-42BA-A62C-64A4D37AB7B7}"/>
              </a:ext>
            </a:extLst>
          </p:cNvPr>
          <p:cNvSpPr>
            <a:spLocks noGrp="1"/>
          </p:cNvSpPr>
          <p:nvPr>
            <p:ph type="ctrTitle"/>
          </p:nvPr>
        </p:nvSpPr>
        <p:spPr>
          <a:xfrm>
            <a:off x="2193168" y="2462777"/>
            <a:ext cx="7369642" cy="3608480"/>
          </a:xfrm>
        </p:spPr>
        <p:txBody>
          <a:bodyPr>
            <a:normAutofit/>
          </a:bodyPr>
          <a:lstStyle/>
          <a:p>
            <a:pPr algn="l"/>
            <a:r>
              <a:rPr lang="en-GB" sz="8000"/>
              <a:t>Shooting Star Chase</a:t>
            </a:r>
          </a:p>
        </p:txBody>
      </p:sp>
    </p:spTree>
    <p:extLst>
      <p:ext uri="{BB962C8B-B14F-4D97-AF65-F5344CB8AC3E}">
        <p14:creationId xmlns:p14="http://schemas.microsoft.com/office/powerpoint/2010/main" val="253739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8419-83B8-4D5A-BF29-B7ECC9B3A803}"/>
              </a:ext>
            </a:extLst>
          </p:cNvPr>
          <p:cNvSpPr>
            <a:spLocks noGrp="1"/>
          </p:cNvSpPr>
          <p:nvPr>
            <p:ph type="title"/>
          </p:nvPr>
        </p:nvSpPr>
        <p:spPr>
          <a:xfrm>
            <a:off x="2339903" y="808056"/>
            <a:ext cx="8381238" cy="1077229"/>
          </a:xfrm>
        </p:spPr>
        <p:txBody>
          <a:bodyPr>
            <a:normAutofit/>
          </a:bodyPr>
          <a:lstStyle/>
          <a:p>
            <a:pPr algn="l"/>
            <a:r>
              <a:rPr lang="en-GB" sz="4800"/>
              <a:t>Shooting Star Chase</a:t>
            </a:r>
          </a:p>
        </p:txBody>
      </p:sp>
      <p:sp>
        <p:nvSpPr>
          <p:cNvPr id="3" name="Content Placeholder 2">
            <a:extLst>
              <a:ext uri="{FF2B5EF4-FFF2-40B4-BE49-F238E27FC236}">
                <a16:creationId xmlns:a16="http://schemas.microsoft.com/office/drawing/2014/main" id="{38DC9217-FD53-4FE2-B837-B08D42023224}"/>
              </a:ext>
            </a:extLst>
          </p:cNvPr>
          <p:cNvSpPr>
            <a:spLocks noGrp="1"/>
          </p:cNvSpPr>
          <p:nvPr>
            <p:ph idx="1"/>
          </p:nvPr>
        </p:nvSpPr>
        <p:spPr>
          <a:xfrm>
            <a:off x="2339903" y="1885285"/>
            <a:ext cx="7839861" cy="4475144"/>
          </a:xfrm>
        </p:spPr>
        <p:txBody>
          <a:bodyPr anchor="t">
            <a:normAutofit fontScale="92500"/>
          </a:bodyPr>
          <a:lstStyle/>
          <a:p>
            <a:pPr marL="0" indent="0">
              <a:buNone/>
            </a:pPr>
            <a:r>
              <a:rPr lang="en-GB" sz="1600" u="sng"/>
              <a:t>About</a:t>
            </a:r>
          </a:p>
          <a:p>
            <a:pPr marL="0" indent="0">
              <a:buNone/>
            </a:pPr>
            <a:r>
              <a:rPr lang="en-GB" sz="1600"/>
              <a:t>Shooting Star Chase is a leading children’s hospice charity for babies, children and young people with life-limiting conditions, and their families.</a:t>
            </a:r>
            <a:r>
              <a:rPr lang="en-GB"/>
              <a:t> </a:t>
            </a:r>
            <a:r>
              <a:rPr lang="en-GB" sz="1600"/>
              <a:t>Whether lives are measured in days, weeks, months or years, they are here to make every moment count. They support families from diagnosis to end of life and throughout bereavement with a range of nursing, practical, emotional and medical care. Their care service includes short breaks at their two hospices (Shooting Star House in Hampton and Christopher’s in Guildford).</a:t>
            </a:r>
          </a:p>
          <a:p>
            <a:pPr marL="0" indent="0">
              <a:buNone/>
            </a:pPr>
            <a:r>
              <a:rPr lang="en-GB" sz="1600"/>
              <a:t> </a:t>
            </a:r>
            <a:r>
              <a:rPr lang="en-GB" sz="1600" u="sng"/>
              <a:t>Contact </a:t>
            </a:r>
          </a:p>
          <a:p>
            <a:pPr marL="0" indent="0">
              <a:buNone/>
            </a:pPr>
            <a:r>
              <a:rPr lang="en-GB" sz="1600" b="1"/>
              <a:t>Shooting Stars Chase</a:t>
            </a:r>
          </a:p>
          <a:p>
            <a:pPr marL="0" indent="0">
              <a:buNone/>
            </a:pPr>
            <a:r>
              <a:rPr lang="en-GB" sz="1600"/>
              <a:t>t 01932 823100</a:t>
            </a:r>
          </a:p>
          <a:p>
            <a:pPr marL="0" indent="0">
              <a:buNone/>
            </a:pPr>
            <a:r>
              <a:rPr lang="en-GB" sz="1600"/>
              <a:t>w shootingstarchase.org.uk</a:t>
            </a:r>
          </a:p>
          <a:p>
            <a:pPr marL="0" indent="0">
              <a:buNone/>
            </a:pPr>
            <a:r>
              <a:rPr lang="en-GB" sz="1600"/>
              <a:t>e hello@shootingstarchase.org.uk</a:t>
            </a:r>
          </a:p>
          <a:p>
            <a:pPr marL="0" indent="0">
              <a:buNone/>
            </a:pPr>
            <a:endParaRPr lang="en-GB" sz="1600"/>
          </a:p>
        </p:txBody>
      </p:sp>
      <p:pic>
        <p:nvPicPr>
          <p:cNvPr id="5" name="Picture 4">
            <a:extLst>
              <a:ext uri="{FF2B5EF4-FFF2-40B4-BE49-F238E27FC236}">
                <a16:creationId xmlns:a16="http://schemas.microsoft.com/office/drawing/2014/main" id="{0F2BA486-A3F9-4309-ADF1-FFBAA0493B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85" b="89866" l="6329" r="56958"/>
                    </a14:imgEffect>
                  </a14:imgLayer>
                </a14:imgProps>
              </a:ext>
            </a:extLst>
          </a:blip>
          <a:srcRect t="-1" r="36714" b="149"/>
          <a:stretch/>
        </p:blipFill>
        <p:spPr>
          <a:xfrm>
            <a:off x="7541768" y="4470400"/>
            <a:ext cx="2325648" cy="2620944"/>
          </a:xfrm>
          <a:prstGeom prst="rect">
            <a:avLst/>
          </a:prstGeom>
        </p:spPr>
      </p:pic>
    </p:spTree>
    <p:extLst>
      <p:ext uri="{BB962C8B-B14F-4D97-AF65-F5344CB8AC3E}">
        <p14:creationId xmlns:p14="http://schemas.microsoft.com/office/powerpoint/2010/main" val="123322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6FDF-6550-4DAE-B166-37D7AF62350C}"/>
              </a:ext>
            </a:extLst>
          </p:cNvPr>
          <p:cNvSpPr>
            <a:spLocks noGrp="1"/>
          </p:cNvSpPr>
          <p:nvPr>
            <p:ph type="title"/>
          </p:nvPr>
        </p:nvSpPr>
        <p:spPr>
          <a:xfrm>
            <a:off x="2479458" y="808056"/>
            <a:ext cx="8381238" cy="1077229"/>
          </a:xfrm>
        </p:spPr>
        <p:txBody>
          <a:bodyPr>
            <a:normAutofit/>
          </a:bodyPr>
          <a:lstStyle/>
          <a:p>
            <a:pPr algn="l"/>
            <a:r>
              <a:rPr lang="en-GB" sz="4800"/>
              <a:t>Daisy’s Story</a:t>
            </a:r>
          </a:p>
        </p:txBody>
      </p:sp>
      <p:pic>
        <p:nvPicPr>
          <p:cNvPr id="5" name="Picture 4">
            <a:extLst>
              <a:ext uri="{FF2B5EF4-FFF2-40B4-BE49-F238E27FC236}">
                <a16:creationId xmlns:a16="http://schemas.microsoft.com/office/drawing/2014/main" id="{24F20A9A-A6C2-4B06-BF63-880566CA6A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244364" y="3848099"/>
            <a:ext cx="5856783" cy="3294441"/>
          </a:xfrm>
          <a:prstGeom prst="rect">
            <a:avLst/>
          </a:prstGeom>
        </p:spPr>
      </p:pic>
      <p:pic>
        <p:nvPicPr>
          <p:cNvPr id="7" name="Picture 6">
            <a:extLst>
              <a:ext uri="{FF2B5EF4-FFF2-40B4-BE49-F238E27FC236}">
                <a16:creationId xmlns:a16="http://schemas.microsoft.com/office/drawing/2014/main" id="{4D1354FC-49FD-4CED-9CEA-6AA2EE093FB9}"/>
              </a:ext>
            </a:extLst>
          </p:cNvPr>
          <p:cNvPicPr>
            <a:picLocks noChangeAspect="1"/>
          </p:cNvPicPr>
          <p:nvPr/>
        </p:nvPicPr>
        <p:blipFill>
          <a:blip r:embed="rId5"/>
          <a:stretch>
            <a:fillRect/>
          </a:stretch>
        </p:blipFill>
        <p:spPr>
          <a:xfrm>
            <a:off x="8667750" y="4107845"/>
            <a:ext cx="2774950" cy="2774950"/>
          </a:xfrm>
          <a:prstGeom prst="rect">
            <a:avLst/>
          </a:prstGeom>
        </p:spPr>
      </p:pic>
      <p:pic>
        <p:nvPicPr>
          <p:cNvPr id="3" name="Picture 2">
            <a:extLst>
              <a:ext uri="{FF2B5EF4-FFF2-40B4-BE49-F238E27FC236}">
                <a16:creationId xmlns:a16="http://schemas.microsoft.com/office/drawing/2014/main" id="{EB85322B-4EFC-477A-891E-2B347E14CA27}"/>
              </a:ext>
            </a:extLst>
          </p:cNvPr>
          <p:cNvPicPr>
            <a:picLocks noChangeAspect="1"/>
          </p:cNvPicPr>
          <p:nvPr/>
        </p:nvPicPr>
        <p:blipFill>
          <a:blip r:embed="rId6"/>
          <a:stretch>
            <a:fillRect/>
          </a:stretch>
        </p:blipFill>
        <p:spPr>
          <a:xfrm>
            <a:off x="2590076" y="1642897"/>
            <a:ext cx="6186456" cy="4121636"/>
          </a:xfrm>
          <a:prstGeom prst="rect">
            <a:avLst/>
          </a:prstGeom>
        </p:spPr>
      </p:pic>
    </p:spTree>
    <p:extLst>
      <p:ext uri="{BB962C8B-B14F-4D97-AF65-F5344CB8AC3E}">
        <p14:creationId xmlns:p14="http://schemas.microsoft.com/office/powerpoint/2010/main" val="366898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30C5-C5EA-4D99-A33A-37F8DDE6B801}"/>
              </a:ext>
            </a:extLst>
          </p:cNvPr>
          <p:cNvSpPr>
            <a:spLocks noGrp="1"/>
          </p:cNvSpPr>
          <p:nvPr>
            <p:ph type="title"/>
          </p:nvPr>
        </p:nvSpPr>
        <p:spPr>
          <a:xfrm>
            <a:off x="7708739" y="3428998"/>
            <a:ext cx="2863229" cy="2268559"/>
          </a:xfrm>
        </p:spPr>
        <p:txBody>
          <a:bodyPr vert="horz" lIns="91440" tIns="45720" rIns="91440" bIns="45720" rtlCol="0" anchor="t">
            <a:normAutofit/>
          </a:bodyPr>
          <a:lstStyle/>
          <a:p>
            <a:r>
              <a:rPr lang="en-US" sz="3600"/>
              <a:t>Our Social Action</a:t>
            </a:r>
          </a:p>
        </p:txBody>
      </p:sp>
      <p:sp>
        <p:nvSpPr>
          <p:cNvPr id="3" name="Content Placeholder 2">
            <a:extLst>
              <a:ext uri="{FF2B5EF4-FFF2-40B4-BE49-F238E27FC236}">
                <a16:creationId xmlns:a16="http://schemas.microsoft.com/office/drawing/2014/main" id="{7D5A023C-AEED-4F47-9028-CE391C1397C4}"/>
              </a:ext>
            </a:extLst>
          </p:cNvPr>
          <p:cNvSpPr>
            <a:spLocks noGrp="1"/>
          </p:cNvSpPr>
          <p:nvPr>
            <p:ph idx="1"/>
          </p:nvPr>
        </p:nvSpPr>
        <p:spPr>
          <a:xfrm>
            <a:off x="7695143" y="1701800"/>
            <a:ext cx="2876825" cy="1727199"/>
          </a:xfrm>
        </p:spPr>
        <p:txBody>
          <a:bodyPr vert="horz" lIns="91440" tIns="0" rIns="91440" bIns="45720" rtlCol="0" anchor="b">
            <a:normAutofit lnSpcReduction="10000"/>
          </a:bodyPr>
          <a:lstStyle/>
          <a:p>
            <a:pPr marL="0" indent="0" algn="r">
              <a:buNone/>
            </a:pPr>
            <a:r>
              <a:rPr lang="en-US" sz="1600"/>
              <a:t>For our social action, we decided to sell ice lollies. Overall, we raised approximately £40 yet the lollies were sold out within 10 minutes! </a:t>
            </a:r>
          </a:p>
        </p:txBody>
      </p:sp>
      <p:pic>
        <p:nvPicPr>
          <p:cNvPr id="10" name="Picture 9">
            <a:extLst>
              <a:ext uri="{FF2B5EF4-FFF2-40B4-BE49-F238E27FC236}">
                <a16:creationId xmlns:a16="http://schemas.microsoft.com/office/drawing/2014/main" id="{057563A5-5754-43B2-870D-23C08B7A5405}"/>
              </a:ext>
            </a:extLst>
          </p:cNvPr>
          <p:cNvPicPr>
            <a:picLocks noChangeAspect="1"/>
          </p:cNvPicPr>
          <p:nvPr/>
        </p:nvPicPr>
        <p:blipFill>
          <a:blip r:embed="rId3"/>
          <a:stretch>
            <a:fillRect/>
          </a:stretch>
        </p:blipFill>
        <p:spPr>
          <a:xfrm>
            <a:off x="6879393" y="4211271"/>
            <a:ext cx="2646727" cy="2646727"/>
          </a:xfrm>
          <a:prstGeom prst="rect">
            <a:avLst/>
          </a:prstGeom>
        </p:spPr>
      </p:pic>
      <p:pic>
        <p:nvPicPr>
          <p:cNvPr id="21" name="Picture 20">
            <a:extLst>
              <a:ext uri="{FF2B5EF4-FFF2-40B4-BE49-F238E27FC236}">
                <a16:creationId xmlns:a16="http://schemas.microsoft.com/office/drawing/2014/main" id="{84A9DFDE-60D2-4DA5-83B4-F716A0F6F96D}"/>
              </a:ext>
            </a:extLst>
          </p:cNvPr>
          <p:cNvPicPr>
            <a:picLocks noChangeAspect="1"/>
          </p:cNvPicPr>
          <p:nvPr/>
        </p:nvPicPr>
        <p:blipFill>
          <a:blip r:embed="rId4"/>
          <a:stretch>
            <a:fillRect/>
          </a:stretch>
        </p:blipFill>
        <p:spPr>
          <a:xfrm>
            <a:off x="1005676" y="-2"/>
            <a:ext cx="5700923" cy="6858000"/>
          </a:xfrm>
          <a:prstGeom prst="rect">
            <a:avLst/>
          </a:prstGeom>
        </p:spPr>
      </p:pic>
    </p:spTree>
    <p:extLst>
      <p:ext uri="{BB962C8B-B14F-4D97-AF65-F5344CB8AC3E}">
        <p14:creationId xmlns:p14="http://schemas.microsoft.com/office/powerpoint/2010/main" val="262699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315E97-A0BA-4B7B-B615-1164ED025DE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28015" t="14856" r="35255" b="21634"/>
          <a:stretch/>
        </p:blipFill>
        <p:spPr>
          <a:xfrm>
            <a:off x="9104243" y="4436656"/>
            <a:ext cx="2050511" cy="2355574"/>
          </a:xfrm>
          <a:prstGeom prst="rect">
            <a:avLst/>
          </a:prstGeom>
        </p:spPr>
      </p:pic>
      <p:sp>
        <p:nvSpPr>
          <p:cNvPr id="2" name="Title 1">
            <a:extLst>
              <a:ext uri="{FF2B5EF4-FFF2-40B4-BE49-F238E27FC236}">
                <a16:creationId xmlns:a16="http://schemas.microsoft.com/office/drawing/2014/main" id="{CD5DCB1D-90DA-4B6D-975A-C894C2DEB332}"/>
              </a:ext>
            </a:extLst>
          </p:cNvPr>
          <p:cNvSpPr>
            <a:spLocks noGrp="1"/>
          </p:cNvSpPr>
          <p:nvPr>
            <p:ph type="title"/>
          </p:nvPr>
        </p:nvSpPr>
        <p:spPr>
          <a:xfrm>
            <a:off x="4134678" y="186943"/>
            <a:ext cx="3310708" cy="1077229"/>
          </a:xfrm>
        </p:spPr>
        <p:txBody>
          <a:bodyPr/>
          <a:lstStyle/>
          <a:p>
            <a:r>
              <a:rPr lang="en-GB"/>
              <a:t>Facts and Stats</a:t>
            </a:r>
          </a:p>
        </p:txBody>
      </p:sp>
      <p:graphicFrame>
        <p:nvGraphicFramePr>
          <p:cNvPr id="6" name="Content Placeholder 5">
            <a:extLst>
              <a:ext uri="{FF2B5EF4-FFF2-40B4-BE49-F238E27FC236}">
                <a16:creationId xmlns:a16="http://schemas.microsoft.com/office/drawing/2014/main" id="{DB66EB81-116F-4FF9-9716-F8CC789EE345}"/>
              </a:ext>
            </a:extLst>
          </p:cNvPr>
          <p:cNvGraphicFramePr>
            <a:graphicFrameLocks noGrp="1"/>
          </p:cNvGraphicFramePr>
          <p:nvPr>
            <p:ph idx="1"/>
            <p:extLst>
              <p:ext uri="{D42A27DB-BD31-4B8C-83A1-F6EECF244321}">
                <p14:modId xmlns:p14="http://schemas.microsoft.com/office/powerpoint/2010/main" val="1723334686"/>
              </p:ext>
            </p:extLst>
          </p:nvPr>
        </p:nvGraphicFramePr>
        <p:xfrm>
          <a:off x="1136540" y="725558"/>
          <a:ext cx="4741062" cy="4621694"/>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56FCDAA8-0BED-4C71-B0CB-801C59A49379}"/>
              </a:ext>
            </a:extLst>
          </p:cNvPr>
          <p:cNvSpPr/>
          <p:nvPr/>
        </p:nvSpPr>
        <p:spPr>
          <a:xfrm>
            <a:off x="2505055" y="5123751"/>
            <a:ext cx="6745094" cy="1323439"/>
          </a:xfrm>
          <a:prstGeom prst="rect">
            <a:avLst/>
          </a:prstGeom>
        </p:spPr>
        <p:txBody>
          <a:bodyPr wrap="square">
            <a:spAutoFit/>
          </a:bodyPr>
          <a:lstStyle/>
          <a:p>
            <a:r>
              <a:rPr lang="en-GB" sz="1600"/>
              <a:t>It costs £10 million a year just to maintain their current level of care. 10% comes from the government so they rely on the generosity of supporters to keep the service running. There are more families desperate for their care so £1000 could pay for an activity day for bereaved siblings. These days provide opportunities to explore feelings.</a:t>
            </a:r>
          </a:p>
        </p:txBody>
      </p:sp>
      <p:graphicFrame>
        <p:nvGraphicFramePr>
          <p:cNvPr id="10" name="Chart 9">
            <a:extLst>
              <a:ext uri="{FF2B5EF4-FFF2-40B4-BE49-F238E27FC236}">
                <a16:creationId xmlns:a16="http://schemas.microsoft.com/office/drawing/2014/main" id="{C0B4AD81-0D38-40DE-97F4-FCA14066FEFD}"/>
              </a:ext>
            </a:extLst>
          </p:cNvPr>
          <p:cNvGraphicFramePr/>
          <p:nvPr>
            <p:extLst>
              <p:ext uri="{D42A27DB-BD31-4B8C-83A1-F6EECF244321}">
                <p14:modId xmlns:p14="http://schemas.microsoft.com/office/powerpoint/2010/main" val="2640943642"/>
              </p:ext>
            </p:extLst>
          </p:nvPr>
        </p:nvGraphicFramePr>
        <p:xfrm>
          <a:off x="6455562" y="725559"/>
          <a:ext cx="4840356" cy="46216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9441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AF020D7BD07041A99ECB0738E5219C" ma:contentTypeVersion="12" ma:contentTypeDescription="Create a new document." ma:contentTypeScope="" ma:versionID="35d87f322b84e23ed9dbb6396c4f78c8">
  <xsd:schema xmlns:xsd="http://www.w3.org/2001/XMLSchema" xmlns:xs="http://www.w3.org/2001/XMLSchema" xmlns:p="http://schemas.microsoft.com/office/2006/metadata/properties" xmlns:ns2="c5b88a89-7724-4260-bf2f-092021e9d459" xmlns:ns3="cd53d762-1ef6-4e3a-a9c9-034b0df5b3d4" targetNamespace="http://schemas.microsoft.com/office/2006/metadata/properties" ma:root="true" ma:fieldsID="85f3f1edab61661b9a3360a1f8549f08" ns2:_="" ns3:_="">
    <xsd:import namespace="c5b88a89-7724-4260-bf2f-092021e9d459"/>
    <xsd:import namespace="cd53d762-1ef6-4e3a-a9c9-034b0df5b3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b88a89-7724-4260-bf2f-092021e9d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53d762-1ef6-4e3a-a9c9-034b0df5b3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4995A4-27F0-41BF-BF7F-5E911562DD62}">
  <ds:schemaRefs>
    <ds:schemaRef ds:uri="c5b88a89-7724-4260-bf2f-092021e9d459"/>
    <ds:schemaRef ds:uri="cd53d762-1ef6-4e3a-a9c9-034b0df5b3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931882-B327-4404-A466-824ED9CD36A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D232C90-5157-4CA8-AAAA-8DD103DD97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Madison</vt:lpstr>
      <vt:lpstr>Shooting Star Chase</vt:lpstr>
      <vt:lpstr>Shooting Star Chase</vt:lpstr>
      <vt:lpstr>Daisy’s Story</vt:lpstr>
      <vt:lpstr>Our Social Action</vt:lpstr>
      <vt:lpstr>Facts and Stats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Shooting Stars Chase</dc:title>
  <dc:creator>Sanjay Seelochun</dc:creator>
  <cp:revision>1</cp:revision>
  <dcterms:created xsi:type="dcterms:W3CDTF">2018-05-19T14:11:47Z</dcterms:created>
  <dcterms:modified xsi:type="dcterms:W3CDTF">2020-07-29T15:55:47Z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0x0101002DAF020D7BD07041A99ECB0738E5219C</vt:lpwstr>
  </property>
</Properties>
</file>