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0" r:id="rId3"/>
    <p:sldMasterId id="2147483677" r:id="rId4"/>
  </p:sldMasterIdLst>
  <p:sldIdLst>
    <p:sldId id="307" r:id="rId5"/>
    <p:sldId id="309" r:id="rId6"/>
    <p:sldId id="310" r:id="rId7"/>
    <p:sldId id="3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5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CBA53C-FD01-4482-8B93-AA5CF36E393E}"/>
              </a:ext>
            </a:extLst>
          </p:cNvPr>
          <p:cNvSpPr txBox="1">
            <a:spLocks/>
          </p:cNvSpPr>
          <p:nvPr userDrawn="1"/>
        </p:nvSpPr>
        <p:spPr>
          <a:xfrm>
            <a:off x="667151" y="2579437"/>
            <a:ext cx="8491027" cy="2742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What will our final presentations look like?</a:t>
            </a:r>
          </a:p>
        </p:txBody>
      </p:sp>
    </p:spTree>
    <p:extLst>
      <p:ext uri="{BB962C8B-B14F-4D97-AF65-F5344CB8AC3E}">
        <p14:creationId xmlns:p14="http://schemas.microsoft.com/office/powerpoint/2010/main" val="22091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81B0AFD-50A7-4AB3-8CC2-6CB62F0A2D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B0495E3E-EEF0-409C-B01B-F55323450F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7E5CB76-4DC2-44B4-8C37-313CDE7F3C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Pre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893C34-55AC-4F81-8CE2-BC1DB68688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7C80FC-DB6D-4847-B034-0066477D75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AF2026C-0B77-47B8-845F-AB1EE09CB3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Pre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C022BD-1ECF-4822-9F8D-CD9BDB373E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04C99AE-C780-4870-A907-C9C9C121A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2456D43-759C-4BD5-83FA-B95DBC72B0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62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5162BA-ED78-45A1-8D3A-E55F89FC35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09FB1E6-7B88-4CFB-9F2A-C9BC22BE87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6F0E216-E44B-42C9-9E0F-EF7C20EDC5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8B69A6-0544-4E74-A4B3-CBA7FBE025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51F8DF1-0668-4029-862A-33BEAB697B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7F95C3E-2AC5-4662-BB79-CB7386460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09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Disc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74189-1E64-4EF4-A132-E9038AB6AF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3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B10E7-FF04-4392-B950-40351F1640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1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Li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CC4E9-BFDA-440D-B529-6531E772B8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11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3F006-AABC-49A5-AE5F-8053E6D18E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9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7FA669-E389-46B6-AD9D-7D7E544FC1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6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F33C59-076E-4609-A75A-5225BA3AC3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CFA453B1-0642-4673-8C36-CF5005687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9EC088-BB40-47C0-A21C-E87BCDD3A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49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8B79F-76ED-4788-A55C-8BEA36B527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18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E5C6A7-3B1F-4AAA-BDB9-FDC14F76D1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16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fl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6D02F04-240E-436B-9C02-6AEE8C43A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39" y="3842764"/>
            <a:ext cx="3670812" cy="17020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8ABF11-0F13-4371-98C6-14CCE28A77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847377"/>
            <a:ext cx="12192003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9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Pre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9573B9-7E6D-4B54-9A4F-0A24A8AC91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CF54FF8-2CB8-43AD-BB26-0535E55402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1A206-E681-4136-8977-E69237F338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4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Pre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F6CDD-957D-4AA7-AEE1-11D2AA04F0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B6474FA-DA4B-4117-968E-E1E57460C8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D170DE4-36BF-4569-8AA7-2C7389CB28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8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845B8-16FD-48A9-BA38-6C6F569F79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46B7271-7173-4AFA-BBA4-3069EEE0B1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51CCF6F-42D3-4977-B1FA-CE76DA91F7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AF66D7-5CD2-46D6-8E80-3AFC1727E5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C7B06C5-21D2-4045-AE09-99C289BF4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759A7E5-39F6-416A-89C2-CA1C4F8EC2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Resp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2A9E7D-F05A-4B70-904C-776F837812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7E8F070-47F2-4B1F-8860-59AA30AC34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574C02A-E518-4BCB-8C84-313C6BD222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V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7173E2-6866-4790-BFCA-FDB3B98F1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CC73611-3505-4D19-8690-7395CB63C6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844F27E-0EB7-4035-9941-33B213B34B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Disc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2452815-C669-40A5-B035-BE37EA7F5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47908"/>
            <a:ext cx="12185593" cy="1010093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2C830C-1CE7-416B-9F32-EF78FD7811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55475" y="669459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3DD0C03-DCAE-47F5-93F0-4E21B62670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478355">
              <a:spcBef>
                <a:spcPts val="500"/>
              </a:spcBef>
              <a:buFontTx/>
              <a:buBlip>
                <a:blip r:embed="rId3"/>
              </a:buBlip>
              <a:tabLst>
                <a:tab pos="476239" algn="l"/>
              </a:tabLst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</p:txBody>
      </p:sp>
    </p:spTree>
    <p:extLst>
      <p:ext uri="{BB962C8B-B14F-4D97-AF65-F5344CB8AC3E}">
        <p14:creationId xmlns:p14="http://schemas.microsoft.com/office/powerpoint/2010/main" val="402133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7CBDD032-70B2-4593-A626-A693FB628A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0805" cy="68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02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0DC16E-F6DA-4E88-BF6B-558EBA19FB0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2000" cy="68593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2AA19-12EF-4478-BB8C-02D9BE362C5B}"/>
              </a:ext>
            </a:extLst>
          </p:cNvPr>
          <p:cNvSpPr txBox="1"/>
          <p:nvPr userDrawn="1"/>
        </p:nvSpPr>
        <p:spPr>
          <a:xfrm>
            <a:off x="1175837" y="646204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11366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465F16C-DB56-4784-83C2-6FDE8425F99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2000" cy="6859344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43EE886-434F-428A-98B0-7AC27FB11AD1}"/>
              </a:ext>
            </a:extLst>
          </p:cNvPr>
          <p:cNvSpPr txBox="1">
            <a:spLocks/>
          </p:cNvSpPr>
          <p:nvPr userDrawn="1"/>
        </p:nvSpPr>
        <p:spPr>
          <a:xfrm>
            <a:off x="640056" y="1069821"/>
            <a:ext cx="6066801" cy="36416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47006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82E4F1-3A90-4B21-B9D6-AD31482FCD31}"/>
              </a:ext>
            </a:extLst>
          </p:cNvPr>
          <p:cNvSpPr txBox="1"/>
          <p:nvPr userDrawn="1"/>
        </p:nvSpPr>
        <p:spPr>
          <a:xfrm>
            <a:off x="1172680" y="641529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45623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22674"/>
          </a:solidFill>
          <a:latin typeface="arial (Body)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22674"/>
          </a:solidFill>
          <a:latin typeface="arial (Body)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7B7EF7-41C8-4E25-BA4A-F7226DD47B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1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7385E3-1CB8-4730-8FCB-D0C691145E46}"/>
              </a:ext>
            </a:extLst>
          </p:cNvPr>
          <p:cNvSpPr txBox="1"/>
          <p:nvPr userDrawn="1"/>
        </p:nvSpPr>
        <p:spPr>
          <a:xfrm>
            <a:off x="1175838" y="646205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79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92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D4C68F-F2B4-4716-86B9-17E77B1DC3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EA609-673E-4928-AAF7-4915B8ECAB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Presentation guidelines</a:t>
            </a:r>
          </a:p>
          <a:p>
            <a:pPr lvl="1"/>
            <a:r>
              <a:rPr lang="en-GB"/>
              <a:t>Your presentation should: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7EB09-D763-4A6D-BB6B-280FE9BF6E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-143" t="7498" r="79101" b="-3460"/>
          <a:stretch/>
        </p:blipFill>
        <p:spPr>
          <a:xfrm>
            <a:off x="582724" y="3213100"/>
            <a:ext cx="1881596" cy="21344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A94423-08EA-82D3-8F5A-CB694FC8B78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9759" t="7498" r="59199" b="-3460"/>
          <a:stretch/>
        </p:blipFill>
        <p:spPr>
          <a:xfrm>
            <a:off x="2537206" y="3213100"/>
            <a:ext cx="1881596" cy="2134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A87E8F-81B6-3D59-E634-039A2A596B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39912" t="7498" r="39007" b="-3460"/>
          <a:stretch/>
        </p:blipFill>
        <p:spPr>
          <a:xfrm>
            <a:off x="4519098" y="3213100"/>
            <a:ext cx="1885122" cy="21344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9692EA-F140-A430-2A29-D480800F2B2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60105" t="7498" r="18814" b="-3460"/>
          <a:stretch/>
        </p:blipFill>
        <p:spPr>
          <a:xfrm>
            <a:off x="6404220" y="3183130"/>
            <a:ext cx="1885122" cy="21344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24635F-3C0F-D569-F4A2-49744A51C5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81261" t="7498" r="142" b="-3460"/>
          <a:stretch/>
        </p:blipFill>
        <p:spPr>
          <a:xfrm>
            <a:off x="8285816" y="3183129"/>
            <a:ext cx="1669560" cy="21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3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13A264-95F8-4F42-ADFF-7CB3FB60D1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26-28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438B3-0AE8-4F09-8EE7-377F291934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Prepare your presentations</a:t>
            </a:r>
          </a:p>
          <a:p>
            <a:pPr lvl="1"/>
            <a:r>
              <a:rPr lang="en-US"/>
              <a:t>Using your plan from last lesson, create your presentation scripts.</a:t>
            </a:r>
          </a:p>
          <a:p>
            <a:pPr lvl="1"/>
            <a:endParaRPr lang="en-US"/>
          </a:p>
          <a:p>
            <a:pPr lvl="1"/>
            <a:r>
              <a:rPr lang="en-GB"/>
              <a:t>You can use PowerPoint or Slides, but you don’t have to. Be creative with how you communicate to the judges.</a:t>
            </a:r>
          </a:p>
        </p:txBody>
      </p:sp>
    </p:spTree>
    <p:extLst>
      <p:ext uri="{BB962C8B-B14F-4D97-AF65-F5344CB8AC3E}">
        <p14:creationId xmlns:p14="http://schemas.microsoft.com/office/powerpoint/2010/main" val="41325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3FB45D-80BC-4187-B16E-3FA95C7F8A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N/A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B4E09-E3AF-4361-AFBB-60B7914241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3054" y="1697415"/>
            <a:ext cx="6760829" cy="3225800"/>
          </a:xfrm>
        </p:spPr>
        <p:txBody>
          <a:bodyPr/>
          <a:lstStyle/>
          <a:p>
            <a:r>
              <a:rPr lang="en-GB"/>
              <a:t>After this lesson, how would you rate your:</a:t>
            </a:r>
          </a:p>
          <a:p>
            <a:pPr lvl="1"/>
            <a:endParaRPr lang="en-GB"/>
          </a:p>
          <a:p>
            <a:pPr lvl="2"/>
            <a:r>
              <a:rPr lang="en-GB"/>
              <a:t>Project planning skills?</a:t>
            </a:r>
          </a:p>
          <a:p>
            <a:pPr lvl="2"/>
            <a:r>
              <a:rPr lang="en-GB"/>
              <a:t>Leadership skills?</a:t>
            </a:r>
          </a:p>
          <a:p>
            <a:pPr lvl="2"/>
            <a:r>
              <a:rPr lang="en-GB"/>
              <a:t>Teamwork skills?</a:t>
            </a:r>
          </a:p>
          <a:p>
            <a:pPr lvl="2"/>
            <a:endParaRPr lang="en-GB"/>
          </a:p>
          <a:p>
            <a:r>
              <a:rPr lang="en-GB"/>
              <a:t>Discuss in pairs</a:t>
            </a:r>
          </a:p>
        </p:txBody>
      </p:sp>
    </p:spTree>
    <p:extLst>
      <p:ext uri="{BB962C8B-B14F-4D97-AF65-F5344CB8AC3E}">
        <p14:creationId xmlns:p14="http://schemas.microsoft.com/office/powerpoint/2010/main" val="585806197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6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6EC04130-CF67-4C66-B66F-B06A352F51D8}"/>
    </a:ext>
  </a:extLst>
</a:theme>
</file>

<file path=ppt/theme/theme2.xml><?xml version="1.0" encoding="utf-8"?>
<a:theme xmlns:a="http://schemas.openxmlformats.org/drawingml/2006/main" name="FG Master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DCC3C9D4-5801-4094-94FF-BC95D4FF2FA8}"/>
    </a:ext>
  </a:extLst>
</a:theme>
</file>

<file path=ppt/theme/theme3.xml><?xml version="1.0" encoding="utf-8"?>
<a:theme xmlns:a="http://schemas.openxmlformats.org/drawingml/2006/main" name="FG Master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657280EB-DD57-4788-A75A-31A266E6327A}"/>
    </a:ext>
  </a:extLst>
</a:theme>
</file>

<file path=ppt/theme/theme4.xml><?xml version="1.0" encoding="utf-8"?>
<a:theme xmlns:a="http://schemas.openxmlformats.org/drawingml/2006/main" name="FG Master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35B8D952-80D8-4C94-A2D2-1A89A4C8A0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F020D7BD07041A99ECB0738E5219C" ma:contentTypeVersion="17" ma:contentTypeDescription="Create a new document." ma:contentTypeScope="" ma:versionID="5771440707034c6559f8e30bbeb73215">
  <xsd:schema xmlns:xsd="http://www.w3.org/2001/XMLSchema" xmlns:xs="http://www.w3.org/2001/XMLSchema" xmlns:p="http://schemas.microsoft.com/office/2006/metadata/properties" xmlns:ns2="c5b88a89-7724-4260-bf2f-092021e9d459" xmlns:ns3="cd53d762-1ef6-4e3a-a9c9-034b0df5b3d4" targetNamespace="http://schemas.microsoft.com/office/2006/metadata/properties" ma:root="true" ma:fieldsID="49ba59300f9c4762c0b43b688a610637" ns2:_="" ns3:_="">
    <xsd:import namespace="c5b88a89-7724-4260-bf2f-092021e9d459"/>
    <xsd:import namespace="cd53d762-1ef6-4e3a-a9c9-034b0df5b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DisplayOnFHub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88a89-7724-4260-bf2f-092021e9d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038e487-d88c-4823-893f-4c2e20c444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3d762-1ef6-4e3a-a9c9-034b0df5b3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isplayOnFHub" ma:index="21" nillable="true" ma:displayName="DisplayOnFHub" ma:default="No" ma:description="Does this folder appear on the Facilitator Hub" ma:format="Dropdown" ma:internalName="DisplayOnFHub">
      <xsd:simpleType>
        <xsd:restriction base="dms:Choice">
          <xsd:enumeration value="Yes"/>
          <xsd:enumeration value="No"/>
        </xsd:restriction>
      </xsd:simpleType>
    </xsd:element>
    <xsd:element name="TaxCatchAll" ma:index="24" nillable="true" ma:displayName="Taxonomy Catch All Column" ma:hidden="true" ma:list="{0d3ab53b-af9c-415f-b7fe-a831bb15c725}" ma:internalName="TaxCatchAll" ma:showField="CatchAllData" ma:web="cd53d762-1ef6-4e3a-a9c9-034b0df5b3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layOnFHub xmlns="cd53d762-1ef6-4e3a-a9c9-034b0df5b3d4">No</DisplayOnFHub>
    <lcf76f155ced4ddcb4097134ff3c332f xmlns="c5b88a89-7724-4260-bf2f-092021e9d459">
      <Terms xmlns="http://schemas.microsoft.com/office/infopath/2007/PartnerControls"/>
    </lcf76f155ced4ddcb4097134ff3c332f>
    <TaxCatchAll xmlns="cd53d762-1ef6-4e3a-a9c9-034b0df5b3d4" xsi:nil="true"/>
  </documentManagement>
</p:properties>
</file>

<file path=customXml/itemProps1.xml><?xml version="1.0" encoding="utf-8"?>
<ds:datastoreItem xmlns:ds="http://schemas.openxmlformats.org/officeDocument/2006/customXml" ds:itemID="{48F5A3B7-43DB-4B74-8065-61E8D97DA6FA}"/>
</file>

<file path=customXml/itemProps2.xml><?xml version="1.0" encoding="utf-8"?>
<ds:datastoreItem xmlns:ds="http://schemas.openxmlformats.org/officeDocument/2006/customXml" ds:itemID="{F81CCAC4-AD82-4194-B9ED-59640A14551F}"/>
</file>

<file path=customXml/itemProps3.xml><?xml version="1.0" encoding="utf-8"?>
<ds:datastoreItem xmlns:ds="http://schemas.openxmlformats.org/officeDocument/2006/customXml" ds:itemID="{C6E7ED1A-327F-4BB4-B2C2-BF315D3A199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(Body)</vt:lpstr>
      <vt:lpstr>Calibri</vt:lpstr>
      <vt:lpstr>Lesson 6 TITLE</vt:lpstr>
      <vt:lpstr>FG Master 2</vt:lpstr>
      <vt:lpstr>FG Master 1</vt:lpstr>
      <vt:lpstr>FG Master 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Bennett</dc:creator>
  <cp:lastModifiedBy>Georgia Bennett</cp:lastModifiedBy>
  <cp:revision>1</cp:revision>
  <dcterms:created xsi:type="dcterms:W3CDTF">2023-08-14T10:50:00Z</dcterms:created>
  <dcterms:modified xsi:type="dcterms:W3CDTF">2023-08-14T10:50:58Z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0x0101002DAF020D7BD07041A99ECB0738E5219C</vt:lpwstr>
  </property>
</Properties>
</file>