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1" r:id="rId3"/>
  </p:sldMasterIdLst>
  <p:sldIdLst>
    <p:sldId id="311" r:id="rId4"/>
    <p:sldId id="312" r:id="rId5"/>
    <p:sldId id="316" r:id="rId6"/>
    <p:sldId id="314" r:id="rId7"/>
    <p:sldId id="3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7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DCBA53C-FD01-4482-8B93-AA5CF36E393E}"/>
              </a:ext>
            </a:extLst>
          </p:cNvPr>
          <p:cNvSpPr txBox="1">
            <a:spLocks/>
          </p:cNvSpPr>
          <p:nvPr userDrawn="1"/>
        </p:nvSpPr>
        <p:spPr>
          <a:xfrm>
            <a:off x="667151" y="2579437"/>
            <a:ext cx="8349259" cy="2742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Is our presentation ready?</a:t>
            </a:r>
          </a:p>
        </p:txBody>
      </p:sp>
    </p:spTree>
    <p:extLst>
      <p:ext uri="{BB962C8B-B14F-4D97-AF65-F5344CB8AC3E}">
        <p14:creationId xmlns:p14="http://schemas.microsoft.com/office/powerpoint/2010/main" val="213935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F33C59-076E-4609-A75A-5225BA3AC3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CFA453B1-0642-4673-8C36-CF5005687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9EC088-BB40-47C0-A21C-E87BCDD3A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3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9573B9-7E6D-4B54-9A4F-0A24A8AC91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CF54FF8-2CB8-43AD-BB26-0535E55402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1A206-E681-4136-8977-E69237F33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5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Pre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F6CDD-957D-4AA7-AEE1-11D2AA04F0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6474FA-DA4B-4117-968E-E1E57460C8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D170DE4-36BF-4569-8AA7-2C7389CB28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72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845B8-16FD-48A9-BA38-6C6F569F79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46B7271-7173-4AFA-BBA4-3069EEE0B1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1CCF6F-42D3-4977-B1FA-CE76DA91F7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AF66D7-5CD2-46D6-8E80-3AFC1727E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C7B06C5-21D2-4045-AE09-99C289BF4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759A7E5-39F6-416A-89C2-CA1C4F8EC2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35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Resp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2A9E7D-F05A-4B70-904C-776F837812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C7E8F070-47F2-4B1F-8860-59AA30AC34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574C02A-E518-4BCB-8C84-313C6BD222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1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V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7173E2-6866-4790-BFCA-FDB3B98F1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6CC73611-3505-4D19-8690-7395CB63C6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747" y="681286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844F27E-0EB7-4035-9941-33B213B34B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4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Disc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74189-1E64-4EF4-A132-E9038AB6A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3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B10E7-FF04-4392-B950-40351F1640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3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Li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CC4E9-BFDA-440D-B529-6531E772B8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3F006-AABC-49A5-AE5F-8053E6D18E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c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7FA669-E389-46B6-AD9D-7D7E544FC1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0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se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8B79F-76ED-4788-A55C-8BEA36B527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7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3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Wa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E660C9-2CE3-470A-B97C-8CACA11BF5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47281" y="1982088"/>
            <a:ext cx="4559300" cy="3225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5C6A7-3B1F-4AAA-BDB9-FDC14F76D1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7376"/>
            <a:ext cx="12192000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Refl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9E3BACB-A950-4507-B0A1-EB036E0F81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155" y="676958"/>
            <a:ext cx="927100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CA289C7-5CF1-4D4A-86CD-874F5C68B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6760829" cy="322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-479988">
              <a:buFontTx/>
              <a:buBlip>
                <a:blip r:embed="rId2"/>
              </a:buBlip>
              <a:defRPr sz="2667">
                <a:solidFill>
                  <a:srgbClr val="5226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6D02F04-240E-436B-9C02-6AEE8C43A9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39" y="3842764"/>
            <a:ext cx="3670812" cy="17020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8ABF11-0F13-4371-98C6-14CCE28A77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847377"/>
            <a:ext cx="12192003" cy="10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5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68217DB-6F4C-4849-BDEC-E22C113666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0805" cy="68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67B7EF7-41C8-4E25-BA4A-F7226DD47B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611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7385E3-1CB8-4730-8FCB-D0C691145E46}"/>
              </a:ext>
            </a:extLst>
          </p:cNvPr>
          <p:cNvSpPr txBox="1"/>
          <p:nvPr userDrawn="1"/>
        </p:nvSpPr>
        <p:spPr>
          <a:xfrm>
            <a:off x="1175838" y="646205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135756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50DC16E-F6DA-4E88-BF6B-558EBA19FB0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2"/>
            <a:ext cx="12192000" cy="68593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2AA19-12EF-4478-BB8C-02D9BE362C5B}"/>
              </a:ext>
            </a:extLst>
          </p:cNvPr>
          <p:cNvSpPr txBox="1"/>
          <p:nvPr userDrawn="1"/>
        </p:nvSpPr>
        <p:spPr>
          <a:xfrm>
            <a:off x="1175837" y="646204"/>
            <a:ext cx="44617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rgbClr val="EA61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Coursebook page </a:t>
            </a:r>
          </a:p>
        </p:txBody>
      </p:sp>
    </p:spTree>
    <p:extLst>
      <p:ext uri="{BB962C8B-B14F-4D97-AF65-F5344CB8AC3E}">
        <p14:creationId xmlns:p14="http://schemas.microsoft.com/office/powerpoint/2010/main" val="33244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8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134DC-C50F-4EFD-AA55-CEAF13C07A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anchor="t"/>
          <a:lstStyle/>
          <a:p>
            <a:r>
              <a:rPr lang="en-GB" sz="2100" dirty="0">
                <a:latin typeface="Arial"/>
                <a:cs typeface="Arial"/>
              </a:rPr>
              <a:t>33-34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05853-7F87-44FF-9B27-77789C26FC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5" y="1982087"/>
            <a:ext cx="5818076" cy="3225800"/>
          </a:xfrm>
        </p:spPr>
        <p:txBody>
          <a:bodyPr anchor="t"/>
          <a:lstStyle/>
          <a:p>
            <a:r>
              <a:rPr lang="en-GB" dirty="0">
                <a:latin typeface="Arial"/>
                <a:cs typeface="Arial"/>
              </a:rPr>
              <a:t>Evaluating our social action</a:t>
            </a:r>
          </a:p>
          <a:p>
            <a:pPr lvl="1"/>
            <a:r>
              <a:rPr lang="en-US" sz="2650" dirty="0">
                <a:latin typeface="Arial"/>
                <a:cs typeface="Arial"/>
              </a:rPr>
              <a:t>Use the grid on page 33 and questions on page 34 of your coursebook to evaluate your social action.</a:t>
            </a:r>
            <a:endParaRPr lang="en-GB" sz="265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A074C2-C92A-87F9-DB92-FEA01ECCCA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438" y="1745165"/>
            <a:ext cx="3670500" cy="36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0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487D2-DC59-E895-0872-548984E34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35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50258-D904-FDAD-31E5-9627E8F9FD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5" y="1982087"/>
            <a:ext cx="5881138" cy="3225800"/>
          </a:xfrm>
        </p:spPr>
        <p:txBody>
          <a:bodyPr/>
          <a:lstStyle/>
          <a:p>
            <a:r>
              <a:rPr lang="en-GB" dirty="0"/>
              <a:t>What does “good” look like?</a:t>
            </a:r>
          </a:p>
          <a:p>
            <a:pPr lvl="1"/>
            <a:r>
              <a:rPr lang="en-GB" dirty="0"/>
              <a:t>Your teacher will play you a video of a group of students delivering their First Give presentations.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Watch the presentation video and write down your observations in the table on page 35 of your coursebook.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ADC4A3-2C4E-915F-8108-A646C7F20DC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764" y="2205102"/>
            <a:ext cx="4569245" cy="363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4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7B4CE96-3286-44D0-B5E8-71E1EDBB8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N/A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7ADE4-D3C3-40F3-B1A0-E65E4B7AE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724" y="1982087"/>
            <a:ext cx="8908117" cy="3225800"/>
          </a:xfrm>
        </p:spPr>
        <p:txBody>
          <a:bodyPr/>
          <a:lstStyle/>
          <a:p>
            <a:r>
              <a:rPr lang="en-GB" dirty="0"/>
              <a:t>Rehearse your presentation</a:t>
            </a:r>
          </a:p>
          <a:p>
            <a:pPr lvl="1"/>
            <a:r>
              <a:rPr lang="en-GB" dirty="0"/>
              <a:t>Think about the following:</a:t>
            </a:r>
          </a:p>
          <a:p>
            <a:pPr lvl="2" indent="0">
              <a:buNone/>
            </a:pPr>
            <a:endParaRPr lang="en-GB" dirty="0"/>
          </a:p>
          <a:p>
            <a:pPr lvl="2"/>
            <a:r>
              <a:rPr lang="en-GB" dirty="0"/>
              <a:t>How are you using the skills you just saw in the video?</a:t>
            </a:r>
          </a:p>
          <a:p>
            <a:pPr lvl="2"/>
            <a:r>
              <a:rPr lang="en-GB" dirty="0"/>
              <a:t>Does your presentation meet the judges’ criteria?</a:t>
            </a:r>
          </a:p>
          <a:p>
            <a:pPr lvl="2"/>
            <a:r>
              <a:rPr lang="en-GB" dirty="0"/>
              <a:t>Will your presentation stand out from all the others?</a:t>
            </a:r>
          </a:p>
          <a:p>
            <a:pPr lvl="2"/>
            <a:endParaRPr lang="en-GB" dirty="0"/>
          </a:p>
          <a:p>
            <a:pPr lvl="2" indent="0">
              <a:buNone/>
            </a:pPr>
            <a:r>
              <a:rPr lang="en-GB" dirty="0"/>
              <a:t>Make sure you have sent any slides to your teacher</a:t>
            </a:r>
          </a:p>
        </p:txBody>
      </p:sp>
    </p:spTree>
    <p:extLst>
      <p:ext uri="{BB962C8B-B14F-4D97-AF65-F5344CB8AC3E}">
        <p14:creationId xmlns:p14="http://schemas.microsoft.com/office/powerpoint/2010/main" val="11020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1D5B20-6784-4561-BD5D-93EAE8362D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N/A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AA123-7EAD-4F75-9DF1-3ECD366259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After this lesson, how would you rate your…</a:t>
            </a:r>
          </a:p>
          <a:p>
            <a:pPr lvl="1"/>
            <a:endParaRPr lang="en-GB" dirty="0"/>
          </a:p>
          <a:p>
            <a:pPr lvl="2"/>
            <a:r>
              <a:rPr lang="en-GB" dirty="0"/>
              <a:t>Presentation skills?</a:t>
            </a:r>
          </a:p>
          <a:p>
            <a:pPr lvl="2"/>
            <a:endParaRPr lang="en-GB" dirty="0"/>
          </a:p>
          <a:p>
            <a:r>
              <a:rPr lang="en-GB" dirty="0"/>
              <a:t>Discuss in pairs</a:t>
            </a:r>
          </a:p>
        </p:txBody>
      </p:sp>
    </p:spTree>
    <p:extLst>
      <p:ext uri="{BB962C8B-B14F-4D97-AF65-F5344CB8AC3E}">
        <p14:creationId xmlns:p14="http://schemas.microsoft.com/office/powerpoint/2010/main" val="1608866788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7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17FBB078-99B8-4CCB-93FD-82427EC8B144}"/>
    </a:ext>
  </a:extLst>
</a:theme>
</file>

<file path=ppt/theme/theme2.xml><?xml version="1.0" encoding="utf-8"?>
<a:theme xmlns:a="http://schemas.openxmlformats.org/drawingml/2006/main" name="FG Master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35B8D952-80D8-4C94-A2D2-1A89A4C8A086}"/>
    </a:ext>
  </a:extLst>
</a:theme>
</file>

<file path=ppt/theme/theme3.xml><?xml version="1.0" encoding="utf-8"?>
<a:theme xmlns:a="http://schemas.openxmlformats.org/drawingml/2006/main" name="FG Master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Give Template 2019" id="{1C954422-387D-4BEC-A82D-847259511FDB}" vid="{DCC3C9D4-5801-4094-94FF-BC95D4FF2FA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F020D7BD07041A99ECB0738E5219C" ma:contentTypeVersion="17" ma:contentTypeDescription="Create a new document." ma:contentTypeScope="" ma:versionID="5771440707034c6559f8e30bbeb73215">
  <xsd:schema xmlns:xsd="http://www.w3.org/2001/XMLSchema" xmlns:xs="http://www.w3.org/2001/XMLSchema" xmlns:p="http://schemas.microsoft.com/office/2006/metadata/properties" xmlns:ns2="c5b88a89-7724-4260-bf2f-092021e9d459" xmlns:ns3="cd53d762-1ef6-4e3a-a9c9-034b0df5b3d4" targetNamespace="http://schemas.microsoft.com/office/2006/metadata/properties" ma:root="true" ma:fieldsID="49ba59300f9c4762c0b43b688a610637" ns2:_="" ns3:_="">
    <xsd:import namespace="c5b88a89-7724-4260-bf2f-092021e9d459"/>
    <xsd:import namespace="cd53d762-1ef6-4e3a-a9c9-034b0df5b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DisplayOnFHub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88a89-7724-4260-bf2f-092021e9d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038e487-d88c-4823-893f-4c2e20c444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3d762-1ef6-4e3a-a9c9-034b0df5b3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isplayOnFHub" ma:index="21" nillable="true" ma:displayName="DisplayOnFHub" ma:default="No" ma:description="Does this folder appear on the Facilitator Hub" ma:format="Dropdown" ma:internalName="DisplayOnFHub">
      <xsd:simpleType>
        <xsd:restriction base="dms:Choice">
          <xsd:enumeration value="Yes"/>
          <xsd:enumeration value="No"/>
        </xsd:restriction>
      </xsd:simpleType>
    </xsd:element>
    <xsd:element name="TaxCatchAll" ma:index="24" nillable="true" ma:displayName="Taxonomy Catch All Column" ma:hidden="true" ma:list="{0d3ab53b-af9c-415f-b7fe-a831bb15c725}" ma:internalName="TaxCatchAll" ma:showField="CatchAllData" ma:web="cd53d762-1ef6-4e3a-a9c9-034b0df5b3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layOnFHub xmlns="cd53d762-1ef6-4e3a-a9c9-034b0df5b3d4">No</DisplayOnFHub>
    <lcf76f155ced4ddcb4097134ff3c332f xmlns="c5b88a89-7724-4260-bf2f-092021e9d459">
      <Terms xmlns="http://schemas.microsoft.com/office/infopath/2007/PartnerControls"/>
    </lcf76f155ced4ddcb4097134ff3c332f>
    <TaxCatchAll xmlns="cd53d762-1ef6-4e3a-a9c9-034b0df5b3d4" xsi:nil="true"/>
  </documentManagement>
</p:properties>
</file>

<file path=customXml/itemProps1.xml><?xml version="1.0" encoding="utf-8"?>
<ds:datastoreItem xmlns:ds="http://schemas.openxmlformats.org/officeDocument/2006/customXml" ds:itemID="{68AE8569-BBEE-478F-A369-C6D5B51C2023}"/>
</file>

<file path=customXml/itemProps2.xml><?xml version="1.0" encoding="utf-8"?>
<ds:datastoreItem xmlns:ds="http://schemas.openxmlformats.org/officeDocument/2006/customXml" ds:itemID="{91B71D2C-85AE-468F-91C5-E41E747A94B3}"/>
</file>

<file path=customXml/itemProps3.xml><?xml version="1.0" encoding="utf-8"?>
<ds:datastoreItem xmlns:ds="http://schemas.openxmlformats.org/officeDocument/2006/customXml" ds:itemID="{55A6B423-A757-4DB2-A4B0-45756060AD6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Lesson 7 TITLE</vt:lpstr>
      <vt:lpstr>FG Master 3</vt:lpstr>
      <vt:lpstr>FG Master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Bennett</dc:creator>
  <cp:lastModifiedBy>Georgia Bennett</cp:lastModifiedBy>
  <cp:revision>1</cp:revision>
  <dcterms:created xsi:type="dcterms:W3CDTF">2023-08-14T10:51:18Z</dcterms:created>
  <dcterms:modified xsi:type="dcterms:W3CDTF">2023-08-14T10:51:47Z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0x0101002DAF020D7BD07041A99ECB0738E5219C</vt:lpwstr>
  </property>
</Properties>
</file>