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2" r:id="rId5"/>
    <p:sldMasterId id="2147483669" r:id="rId6"/>
    <p:sldMasterId id="2147483677" r:id="rId7"/>
    <p:sldMasterId id="2147483686" r:id="rId8"/>
  </p:sldMasterIdLst>
  <p:notesMasterIdLst>
    <p:notesMasterId r:id="rId19"/>
  </p:notesMasterIdLst>
  <p:sldIdLst>
    <p:sldId id="317" r:id="rId9"/>
    <p:sldId id="328" r:id="rId10"/>
    <p:sldId id="318" r:id="rId11"/>
    <p:sldId id="322" r:id="rId12"/>
    <p:sldId id="325" r:id="rId13"/>
    <p:sldId id="321" r:id="rId14"/>
    <p:sldId id="323" r:id="rId15"/>
    <p:sldId id="331" r:id="rId16"/>
    <p:sldId id="324" r:id="rId17"/>
    <p:sldId id="32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D20EF6-42EC-453B-A5D8-255EE982F483}" v="1" dt="2026-05-21T14:04:44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6067" autoAdjust="0"/>
  </p:normalViewPr>
  <p:slideViewPr>
    <p:cSldViewPr snapToGrid="0">
      <p:cViewPr varScale="1">
        <p:scale>
          <a:sx n="69" d="100"/>
          <a:sy n="69" d="100"/>
        </p:scale>
        <p:origin x="121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Anderson" userId="b44d9cf7-c2a3-49aa-8bc6-ab44654cdb74" providerId="ADAL" clId="{4C9469C7-6E8B-45D8-9FE9-D8CC31E65F7B}"/>
    <pc:docChg chg="custSel modSld">
      <pc:chgData name="Michael Anderson" userId="b44d9cf7-c2a3-49aa-8bc6-ab44654cdb74" providerId="ADAL" clId="{4C9469C7-6E8B-45D8-9FE9-D8CC31E65F7B}" dt="2026-05-21T14:04:43.535" v="225" actId="20577"/>
      <pc:docMkLst>
        <pc:docMk/>
      </pc:docMkLst>
      <pc:sldChg chg="modNotesTx">
        <pc:chgData name="Michael Anderson" userId="b44d9cf7-c2a3-49aa-8bc6-ab44654cdb74" providerId="ADAL" clId="{4C9469C7-6E8B-45D8-9FE9-D8CC31E65F7B}" dt="2026-05-21T14:04:43.535" v="225" actId="20577"/>
        <pc:sldMkLst>
          <pc:docMk/>
          <pc:sldMk cId="2720821348" sldId="31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001EB-775A-469E-B85E-FE3E0A9F07E6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671C0-14EE-4560-8FFC-F3AFB5755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725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microsoft.com/Pages/ResponsePage.aspx?id=amhedV6PzUSIsAxUhvT_rPecTbSjwqpJi8arRGVM23RURDJSM0xHTVpXNE1DTktZOTU2Rlg2Q1M2Wi4u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Thank you for leading a class through the First Give programme.</a:t>
            </a:r>
          </a:p>
          <a:p>
            <a:r>
              <a:rPr lang="en-GB" dirty="0"/>
              <a:t>After you’ve finished Lesson 8 we’d be grateful if you could complete our teacher survey, which should take all of 3 mins:</a:t>
            </a:r>
          </a:p>
          <a:p>
            <a:r>
              <a:rPr lang="en-GB" sz="120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First Give - Teacher Survey - 2025-26 – Fill in form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671C0-14EE-4560-8FFC-F3AFB575516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096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E6C337-38AB-4FC8-8DF5-B124B8FCC3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6162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A note for teachers: if possible you should provide all of these details to your class now, and advise the presenting group that they will attend a Presentation Skills Workshop with First Give before the Final.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E6C337-38AB-4FC8-8DF5-B124B8FCC3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60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9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8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DCBA53C-FD01-4482-8B93-AA5CF36E393E}"/>
              </a:ext>
            </a:extLst>
          </p:cNvPr>
          <p:cNvSpPr txBox="1">
            <a:spLocks/>
          </p:cNvSpPr>
          <p:nvPr userDrawn="1"/>
        </p:nvSpPr>
        <p:spPr>
          <a:xfrm>
            <a:off x="667150" y="2579437"/>
            <a:ext cx="8363436" cy="27424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67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Which presentation will represent our class at our school’s First Give Final?</a:t>
            </a:r>
          </a:p>
        </p:txBody>
      </p:sp>
    </p:spTree>
    <p:extLst>
      <p:ext uri="{BB962C8B-B14F-4D97-AF65-F5344CB8AC3E}">
        <p14:creationId xmlns:p14="http://schemas.microsoft.com/office/powerpoint/2010/main" val="335490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Pres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FF6CDD-957D-4AA7-AEE1-11D2AA04F0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EB6474FA-DA4B-4117-968E-E1E57460C8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63747" y="681286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4D170DE4-36BF-4569-8AA7-2C7389CB28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8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Rec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4845B8-16FD-48A9-BA38-6C6F569F79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46B7271-7173-4AFA-BBA4-3069EEE0B1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63747" y="681286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51CCF6F-42D3-4977-B1FA-CE76DA91F7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73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Resea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4AF66D7-5CD2-46D6-8E80-3AFC1727E5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C7B06C5-21D2-4045-AE09-99C289BF48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63747" y="681286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759A7E5-39F6-416A-89C2-CA1C4F8EC2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08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Respo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2A9E7D-F05A-4B70-904C-776F837812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C7E8F070-47F2-4B1F-8860-59AA30AC34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63747" y="681286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74C02A-E518-4BCB-8C84-313C6BD222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069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V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7173E2-6866-4790-BFCA-FDB3B98F1C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6"/>
            <a:ext cx="12192000" cy="1010624"/>
          </a:xfrm>
          <a:prstGeom prst="rect">
            <a:avLst/>
          </a:prstGeom>
        </p:spPr>
      </p:pic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6CC73611-3505-4D19-8690-7395CB63C6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63747" y="681286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844F27E-0EB7-4035-9941-33B213B34B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21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Disc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9974189-1E64-4EF4-A132-E9038AB6AF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AE660C9-2CE3-470A-B97C-8CACA11BF5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47281" y="1982088"/>
            <a:ext cx="4559300" cy="32258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9E3BACB-A950-4507-B0A1-EB036E0F81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69155" y="676958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CA289C7-5CF1-4D4A-86CD-874F5C68BE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13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Evalu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AE660C9-2CE3-470A-B97C-8CACA11BF5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47281" y="1982088"/>
            <a:ext cx="4559300" cy="32258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9E3BACB-A950-4507-B0A1-EB036E0F81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69155" y="676958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CA289C7-5CF1-4D4A-86CD-874F5C68BE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2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CB10E7-FF04-4392-B950-40351F1640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779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Lis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AE660C9-2CE3-470A-B97C-8CACA11BF5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47281" y="1982088"/>
            <a:ext cx="4559300" cy="32258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9E3BACB-A950-4507-B0A1-EB036E0F81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69155" y="676958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CA289C7-5CF1-4D4A-86CD-874F5C68BE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2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DCC4E9-BFDA-440D-B529-6531E772B8D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9492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AE660C9-2CE3-470A-B97C-8CACA11BF5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47281" y="1982088"/>
            <a:ext cx="4559300" cy="32258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9E3BACB-A950-4507-B0A1-EB036E0F81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69155" y="676958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CA289C7-5CF1-4D4A-86CD-874F5C68BE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2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B3F006-AABC-49A5-AE5F-8053E6D18E9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968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Rec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AE660C9-2CE3-470A-B97C-8CACA11BF5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47281" y="1982088"/>
            <a:ext cx="4559300" cy="32258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9E3BACB-A950-4507-B0A1-EB036E0F81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69155" y="676958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CA289C7-5CF1-4D4A-86CD-874F5C68BE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2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7FA669-E389-46B6-AD9D-7D7E544FC1D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6"/>
            <a:ext cx="12192000" cy="101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51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- Disc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2452815-C669-40A5-B035-BE37EA7F5F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47908"/>
            <a:ext cx="12185593" cy="1010093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42C830C-1CE7-416B-9F32-EF78FD7811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55475" y="669459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3DD0C03-DCAE-47F5-93F0-4E21B62670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478355">
              <a:spcBef>
                <a:spcPts val="500"/>
              </a:spcBef>
              <a:buFontTx/>
              <a:buBlip>
                <a:blip r:embed="rId3"/>
              </a:buBlip>
              <a:tabLst>
                <a:tab pos="476239" algn="l"/>
              </a:tabLst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</a:p>
        </p:txBody>
      </p:sp>
    </p:spTree>
    <p:extLst>
      <p:ext uri="{BB962C8B-B14F-4D97-AF65-F5344CB8AC3E}">
        <p14:creationId xmlns:p14="http://schemas.microsoft.com/office/powerpoint/2010/main" val="16297391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Resea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AE660C9-2CE3-470A-B97C-8CACA11BF5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47281" y="1982088"/>
            <a:ext cx="4559300" cy="32258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9E3BACB-A950-4507-B0A1-EB036E0F81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69155" y="676958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CA289C7-5CF1-4D4A-86CD-874F5C68BE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2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98B79F-76ED-4788-A55C-8BEA36B527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0397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Wat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AE660C9-2CE3-470A-B97C-8CACA11BF5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47281" y="1982088"/>
            <a:ext cx="4559300" cy="32258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9E3BACB-A950-4507-B0A1-EB036E0F81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69155" y="676958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CA289C7-5CF1-4D4A-86CD-874F5C68BE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2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E5C6A7-3B1F-4AAA-BDB9-FDC14F76D1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6"/>
            <a:ext cx="12192000" cy="101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365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Refl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9E3BACB-A950-4507-B0A1-EB036E0F81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69155" y="676958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CA289C7-5CF1-4D4A-86CD-874F5C68BE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2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06D02F04-240E-436B-9C02-6AEE8C43A9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239" y="3842764"/>
            <a:ext cx="3670812" cy="17020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88ABF11-0F13-4371-98C6-14CCE28A779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5847377"/>
            <a:ext cx="12192003" cy="101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94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922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- 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81B0AFD-50A7-4AB3-8CC2-6CB62F0A2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B0495E3E-EEF0-409C-B01B-F55323450F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55475" y="669459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7E5CB76-4DC2-44B4-8C37-313CDE7F3C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5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- Prep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893C34-55AC-4F81-8CE2-BC1DB68688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87C80FC-DB6D-4847-B034-0066477D756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55475" y="669459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AF2026C-0B77-47B8-845F-AB1EE09CB3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85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- Pres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2C022BD-1ECF-4822-9F8D-CD9BDB373E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C04C99AE-C780-4870-A907-C9C9C121A2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55475" y="669459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2456D43-759C-4BD5-83FA-B95DBC72B0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2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- Resul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75162BA-ED78-45A1-8D3A-E55F89FC35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09FB1E6-7B88-4CFB-9F2A-C9BC22BE87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55475" y="669459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6F0E216-E44B-42C9-9E0F-EF7C20EDC5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40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- Wat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A8B69A6-0544-4E74-A4B3-CBA7FBE025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51F8DF1-0668-4029-862A-33BEAB697B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55475" y="669459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7F95C3E-2AC5-4662-BB79-CB73864601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62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Evalu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FF33C59-076E-4609-A75A-5225BA3AC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CFA453B1-0642-4673-8C36-CF50056873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63747" y="681286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039EC088-BB40-47C0-A21C-E87BCDD3A7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Prep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C9573B9-7E6D-4B54-9A4F-0A24A8AC91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7377"/>
            <a:ext cx="12192000" cy="1010624"/>
          </a:xfrm>
          <a:prstGeom prst="rect">
            <a:avLst/>
          </a:prstGeom>
        </p:spPr>
      </p:pic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1CF54FF8-2CB8-43AD-BB26-0535E55402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63747" y="681286"/>
            <a:ext cx="927100" cy="342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 b="0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CE1A206-E681-4136-8977-E69237F338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4" y="1982087"/>
            <a:ext cx="6760829" cy="322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479988">
              <a:buFontTx/>
              <a:buBlip>
                <a:blip r:embed="rId3"/>
              </a:buBlip>
              <a:defRPr sz="2667">
                <a:solidFill>
                  <a:srgbClr val="5226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Bullets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74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0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16.png"/><Relationship Id="rId4" Type="http://schemas.openxmlformats.org/officeDocument/2006/relationships/slideLayout" Target="../slideLayouts/slideLayout18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0EBC7B06-D146-4023-B6B0-52C0B2A20E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2"/>
            <a:ext cx="12190805" cy="685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7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465F16C-DB56-4784-83C2-6FDE8425F99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2"/>
            <a:ext cx="12192000" cy="6859344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43EE886-434F-428A-98B0-7AC27FB11AD1}"/>
              </a:ext>
            </a:extLst>
          </p:cNvPr>
          <p:cNvSpPr txBox="1">
            <a:spLocks/>
          </p:cNvSpPr>
          <p:nvPr userDrawn="1"/>
        </p:nvSpPr>
        <p:spPr>
          <a:xfrm>
            <a:off x="640056" y="1069821"/>
            <a:ext cx="6066801" cy="36416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47006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82E4F1-3A90-4B21-B9D6-AD31482FCD31}"/>
              </a:ext>
            </a:extLst>
          </p:cNvPr>
          <p:cNvSpPr txBox="1"/>
          <p:nvPr userDrawn="1"/>
        </p:nvSpPr>
        <p:spPr>
          <a:xfrm>
            <a:off x="1172680" y="641529"/>
            <a:ext cx="4461721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Coursebook page </a:t>
            </a:r>
          </a:p>
        </p:txBody>
      </p:sp>
    </p:spTree>
    <p:extLst>
      <p:ext uri="{BB962C8B-B14F-4D97-AF65-F5344CB8AC3E}">
        <p14:creationId xmlns:p14="http://schemas.microsoft.com/office/powerpoint/2010/main" val="69009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1" kern="1200">
          <a:solidFill>
            <a:srgbClr val="522674"/>
          </a:solidFill>
          <a:latin typeface="arial (Body)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22674"/>
          </a:solidFill>
          <a:latin typeface="arial (Body)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0DC16E-F6DA-4E88-BF6B-558EBA19FB0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2"/>
            <a:ext cx="12192000" cy="685934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9A2AA19-12EF-4478-BB8C-02D9BE362C5B}"/>
              </a:ext>
            </a:extLst>
          </p:cNvPr>
          <p:cNvSpPr txBox="1"/>
          <p:nvPr userDrawn="1"/>
        </p:nvSpPr>
        <p:spPr>
          <a:xfrm>
            <a:off x="1175837" y="646204"/>
            <a:ext cx="4461721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Coursebook page </a:t>
            </a:r>
          </a:p>
        </p:txBody>
      </p:sp>
    </p:spTree>
    <p:extLst>
      <p:ext uri="{BB962C8B-B14F-4D97-AF65-F5344CB8AC3E}">
        <p14:creationId xmlns:p14="http://schemas.microsoft.com/office/powerpoint/2010/main" val="274586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indent="0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67B7EF7-41C8-4E25-BA4A-F7226DD47BC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611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7385E3-1CB8-4730-8FCB-D0C691145E46}"/>
              </a:ext>
            </a:extLst>
          </p:cNvPr>
          <p:cNvSpPr txBox="1"/>
          <p:nvPr userDrawn="1"/>
        </p:nvSpPr>
        <p:spPr>
          <a:xfrm>
            <a:off x="1175838" y="646205"/>
            <a:ext cx="4461721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>
                <a:solidFill>
                  <a:srgbClr val="EA6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Coursebook page </a:t>
            </a:r>
          </a:p>
        </p:txBody>
      </p:sp>
    </p:spTree>
    <p:extLst>
      <p:ext uri="{BB962C8B-B14F-4D97-AF65-F5344CB8AC3E}">
        <p14:creationId xmlns:p14="http://schemas.microsoft.com/office/powerpoint/2010/main" val="1029038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27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082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7C367C9F-1D0D-4975-8F5E-83AC94BC9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153" y="188384"/>
            <a:ext cx="9195695" cy="6481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5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1A5BE40-D2D3-404B-AC95-A6885F06CC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/>
              <a:t>23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01B4E2-36BE-4490-8986-4916A8FECA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Judges’ criteria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F040E6-7B05-44A8-90C5-2EDA8A620F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115" y="5360564"/>
            <a:ext cx="1860811" cy="285791"/>
          </a:xfrm>
          <a:prstGeom prst="rect">
            <a:avLst/>
          </a:prstGeo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815EB5D9-D766-45F5-8433-B744E70500E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467"/>
          <a:stretch/>
        </p:blipFill>
        <p:spPr>
          <a:xfrm>
            <a:off x="735844" y="2758350"/>
            <a:ext cx="3545040" cy="2515132"/>
          </a:xfrm>
          <a:prstGeom prst="rect">
            <a:avLst/>
          </a:prstGeom>
        </p:spPr>
      </p:pic>
      <p:pic>
        <p:nvPicPr>
          <p:cNvPr id="4" name="Picture 3" descr="A screenshot of a cell phone&#10;&#10;Description automatically generated">
            <a:hlinkClick r:id="rId4" action="ppaction://hlinksldjump"/>
            <a:extLst>
              <a:ext uri="{FF2B5EF4-FFF2-40B4-BE49-F238E27FC236}">
                <a16:creationId xmlns:a16="http://schemas.microsoft.com/office/drawing/2014/main" id="{786109AB-FE72-A968-A917-1DF7ADBD11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004" y="2785640"/>
            <a:ext cx="3545040" cy="249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81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3665BC-723F-4944-9344-3AA3614B1B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36-37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58707C-D08E-4468-ACED-0BC36A7942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anchor="t"/>
          <a:lstStyle/>
          <a:p>
            <a:r>
              <a:rPr lang="en-GB" dirty="0">
                <a:latin typeface="Arial"/>
                <a:cs typeface="Arial"/>
              </a:rPr>
              <a:t>Choosing our class presentation</a:t>
            </a:r>
          </a:p>
          <a:p>
            <a:pPr lvl="1"/>
            <a:r>
              <a:rPr lang="en-GB" sz="2650" dirty="0">
                <a:latin typeface="Arial"/>
                <a:cs typeface="Arial"/>
              </a:rPr>
              <a:t>Remind yourself of the judges’ criteria on page 36.</a:t>
            </a:r>
          </a:p>
          <a:p>
            <a:pPr lvl="1"/>
            <a:endParaRPr lang="en-GB" dirty="0"/>
          </a:p>
          <a:p>
            <a:pPr lvl="1"/>
            <a:r>
              <a:rPr lang="en-GB" sz="2650" dirty="0">
                <a:latin typeface="Arial"/>
                <a:cs typeface="Arial"/>
              </a:rPr>
              <a:t>Your class need to nominate the presentation that you think has the best chance of winning!</a:t>
            </a:r>
          </a:p>
        </p:txBody>
      </p:sp>
    </p:spTree>
    <p:extLst>
      <p:ext uri="{BB962C8B-B14F-4D97-AF65-F5344CB8AC3E}">
        <p14:creationId xmlns:p14="http://schemas.microsoft.com/office/powerpoint/2010/main" val="354695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332143-F518-438C-A4FF-B65B937627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36-37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9F35D-6042-43A7-B489-25FA30BA3B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5" y="1982087"/>
            <a:ext cx="4859070" cy="3225800"/>
          </a:xfrm>
        </p:spPr>
        <p:txBody>
          <a:bodyPr/>
          <a:lstStyle/>
          <a:p>
            <a:pPr lvl="1"/>
            <a:r>
              <a:rPr lang="en-GB" dirty="0"/>
              <a:t>Watch the presentations and use the assessment sheet on page 37 alongside the judges’ criteria.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Write down the best thing and one thing each group could improve in their presentation. Be prepared to feedback.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A9772B-CA72-DECF-E4AF-1A7669938B4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r="2918"/>
          <a:stretch/>
        </p:blipFill>
        <p:spPr>
          <a:xfrm>
            <a:off x="5678350" y="2434656"/>
            <a:ext cx="4321836" cy="2773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208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C5EA55-5FBA-4EDA-FBE2-BDE5065001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38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28218-754B-9E4A-AB3C-0702F6D8EE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725" y="1982087"/>
            <a:ext cx="5998860" cy="3225800"/>
          </a:xfrm>
        </p:spPr>
        <p:txBody>
          <a:bodyPr/>
          <a:lstStyle/>
          <a:p>
            <a:r>
              <a:rPr lang="en-GB" dirty="0"/>
              <a:t>Decide which group should represent your class</a:t>
            </a:r>
          </a:p>
          <a:p>
            <a:pPr lvl="1"/>
            <a:r>
              <a:rPr lang="en-GB" dirty="0"/>
              <a:t>Use the space in your coursebook to write down the reasons for your choice.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Your teacher will help the class vote on which group should present.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0CEEDB-45BB-B966-9181-FF270C95303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1584" y="2826327"/>
            <a:ext cx="5610416" cy="278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199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E2F8F6-2EDD-4B7A-8EFC-A5CDF404B8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38</a:t>
            </a:r>
          </a:p>
        </p:txBody>
      </p:sp>
      <p:pic>
        <p:nvPicPr>
          <p:cNvPr id="6" name="Picture 5" descr="A purple rectangular object with text&#10;&#10;Description automatically generated">
            <a:extLst>
              <a:ext uri="{FF2B5EF4-FFF2-40B4-BE49-F238E27FC236}">
                <a16:creationId xmlns:a16="http://schemas.microsoft.com/office/drawing/2014/main" id="{883AB638-A37E-3BFA-F98A-FCD50A4C6BE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67" y="1483470"/>
            <a:ext cx="8833269" cy="33689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6C6851-3888-4652-20BB-79604B27E6A6}"/>
              </a:ext>
            </a:extLst>
          </p:cNvPr>
          <p:cNvSpPr txBox="1"/>
          <p:nvPr/>
        </p:nvSpPr>
        <p:spPr>
          <a:xfrm>
            <a:off x="529389" y="3429000"/>
            <a:ext cx="507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CHARITY NAME HERE</a:t>
            </a:r>
          </a:p>
        </p:txBody>
      </p:sp>
    </p:spTree>
    <p:extLst>
      <p:ext uri="{BB962C8B-B14F-4D97-AF65-F5344CB8AC3E}">
        <p14:creationId xmlns:p14="http://schemas.microsoft.com/office/powerpoint/2010/main" val="1163098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2A61F8-D021-4515-A378-681F70B661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38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6EBF9-5C60-68EF-3FA4-EBE14AE3AD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Time to collaborate</a:t>
            </a:r>
          </a:p>
          <a:p>
            <a:pPr lvl="1"/>
            <a:r>
              <a:rPr lang="en-GB" dirty="0"/>
              <a:t>Refer to the table on page 37 and share your suggestions for improvement with the chosen presenting team.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Your focus here is to make sure the Final presentation has all the best elements from the </a:t>
            </a:r>
            <a:r>
              <a:rPr lang="en-GB" dirty="0" err="1"/>
              <a:t>class’</a:t>
            </a:r>
            <a:r>
              <a:rPr lang="en-GB" dirty="0"/>
              <a:t> presentations.</a:t>
            </a:r>
          </a:p>
        </p:txBody>
      </p:sp>
    </p:spTree>
    <p:extLst>
      <p:ext uri="{BB962C8B-B14F-4D97-AF65-F5344CB8AC3E}">
        <p14:creationId xmlns:p14="http://schemas.microsoft.com/office/powerpoint/2010/main" val="761819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6C0487A-0DCD-6F1B-05D4-992B1AC9BE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39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DEC0B-7BAE-485B-286E-A72E827F79A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0"/>
          </p:nvPr>
        </p:nvSpPr>
        <p:spPr>
          <a:xfrm>
            <a:off x="582724" y="1982087"/>
            <a:ext cx="7323491" cy="3225800"/>
          </a:xfrm>
        </p:spPr>
        <p:txBody>
          <a:bodyPr/>
          <a:lstStyle/>
          <a:p>
            <a:r>
              <a:rPr lang="en-GB" dirty="0"/>
              <a:t>Our First Give Final date and time is:</a:t>
            </a:r>
          </a:p>
          <a:p>
            <a:pPr>
              <a:spcBef>
                <a:spcPts val="2400"/>
              </a:spcBef>
            </a:pPr>
            <a:r>
              <a:rPr lang="en-GB" dirty="0"/>
              <a:t>_______________________________</a:t>
            </a:r>
          </a:p>
          <a:p>
            <a:endParaRPr lang="en-GB" dirty="0"/>
          </a:p>
          <a:p>
            <a:pPr lvl="1"/>
            <a:r>
              <a:rPr lang="en-GB" dirty="0"/>
              <a:t>Now read through the checklists on page 39 and ensure you know what you need to do before the Final.</a:t>
            </a:r>
          </a:p>
        </p:txBody>
      </p:sp>
    </p:spTree>
    <p:extLst>
      <p:ext uri="{BB962C8B-B14F-4D97-AF65-F5344CB8AC3E}">
        <p14:creationId xmlns:p14="http://schemas.microsoft.com/office/powerpoint/2010/main" val="1328329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E1D5B20-6784-4561-BD5D-93EAE8362D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39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AA123-7EAD-4F75-9DF1-3ECD366259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After this lesson, how would you rate your…</a:t>
            </a:r>
          </a:p>
          <a:p>
            <a:pPr lvl="1"/>
            <a:endParaRPr lang="en-GB" dirty="0"/>
          </a:p>
          <a:p>
            <a:pPr lvl="2"/>
            <a:r>
              <a:rPr lang="en-GB" dirty="0"/>
              <a:t>Presentation skills?</a:t>
            </a:r>
          </a:p>
          <a:p>
            <a:pPr lvl="2"/>
            <a:endParaRPr lang="en-GB" dirty="0"/>
          </a:p>
          <a:p>
            <a:r>
              <a:rPr lang="en-GB" dirty="0"/>
              <a:t>Discuss in pairs</a:t>
            </a:r>
          </a:p>
        </p:txBody>
      </p:sp>
    </p:spTree>
    <p:extLst>
      <p:ext uri="{BB962C8B-B14F-4D97-AF65-F5344CB8AC3E}">
        <p14:creationId xmlns:p14="http://schemas.microsoft.com/office/powerpoint/2010/main" val="415215542"/>
      </p:ext>
    </p:extLst>
  </p:cSld>
  <p:clrMapOvr>
    <a:masterClrMapping/>
  </p:clrMapOvr>
</p:sld>
</file>

<file path=ppt/theme/theme1.xml><?xml version="1.0" encoding="utf-8"?>
<a:theme xmlns:a="http://schemas.openxmlformats.org/drawingml/2006/main" name="Lesson 8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rst Give Template 2019" id="{1C954422-387D-4BEC-A82D-847259511FDB}" vid="{A0FD18D1-184E-4790-8F47-D08285843C17}"/>
    </a:ext>
  </a:extLst>
</a:theme>
</file>

<file path=ppt/theme/theme2.xml><?xml version="1.0" encoding="utf-8"?>
<a:theme xmlns:a="http://schemas.openxmlformats.org/drawingml/2006/main" name="FG Master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rst Give Template 2019" id="{1C954422-387D-4BEC-A82D-847259511FDB}" vid="{657280EB-DD57-4788-A75A-31A266E6327A}"/>
    </a:ext>
  </a:extLst>
</a:theme>
</file>

<file path=ppt/theme/theme3.xml><?xml version="1.0" encoding="utf-8"?>
<a:theme xmlns:a="http://schemas.openxmlformats.org/drawingml/2006/main" name="FG Master 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rst Give Template 2019" id="{1C954422-387D-4BEC-A82D-847259511FDB}" vid="{DCC3C9D4-5801-4094-94FF-BC95D4FF2FA8}"/>
    </a:ext>
  </a:extLst>
</a:theme>
</file>

<file path=ppt/theme/theme4.xml><?xml version="1.0" encoding="utf-8"?>
<a:theme xmlns:a="http://schemas.openxmlformats.org/drawingml/2006/main" name="FG Master 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rst Give Template 2019" id="{1C954422-387D-4BEC-A82D-847259511FDB}" vid="{35B8D952-80D8-4C94-A2D2-1A89A4C8A086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rst Give Template 2019" id="{1C954422-387D-4BEC-A82D-847259511FDB}" vid="{C1177444-94D8-419C-8D8E-51420C4E7D4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playOnFHub xmlns="cd53d762-1ef6-4e3a-a9c9-034b0df5b3d4">No</DisplayOnFHub>
    <lcf76f155ced4ddcb4097134ff3c332f xmlns="c5b88a89-7724-4260-bf2f-092021e9d459">
      <Terms xmlns="http://schemas.microsoft.com/office/infopath/2007/PartnerControls"/>
    </lcf76f155ced4ddcb4097134ff3c332f>
    <TaxCatchAll xmlns="cd53d762-1ef6-4e3a-a9c9-034b0df5b3d4" xsi:nil="true"/>
    <_Flow_SignoffStatus xmlns="c5b88a89-7724-4260-bf2f-092021e9d45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AF020D7BD07041A99ECB0738E5219C" ma:contentTypeVersion="20" ma:contentTypeDescription="Create a new document." ma:contentTypeScope="" ma:versionID="44ad9b5df9069ad97c1ba67e17e9b9ce">
  <xsd:schema xmlns:xsd="http://www.w3.org/2001/XMLSchema" xmlns:xs="http://www.w3.org/2001/XMLSchema" xmlns:p="http://schemas.microsoft.com/office/2006/metadata/properties" xmlns:ns2="c5b88a89-7724-4260-bf2f-092021e9d459" xmlns:ns3="cd53d762-1ef6-4e3a-a9c9-034b0df5b3d4" targetNamespace="http://schemas.microsoft.com/office/2006/metadata/properties" ma:root="true" ma:fieldsID="11ad327fffd0f5e13c9d95aee19cf40f" ns2:_="" ns3:_="">
    <xsd:import namespace="c5b88a89-7724-4260-bf2f-092021e9d459"/>
    <xsd:import namespace="cd53d762-1ef6-4e3a-a9c9-034b0df5b3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3:DisplayOnFHub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_Flow_SignoffStatu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b88a89-7724-4260-bf2f-092021e9d4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038e487-d88c-4823-893f-4c2e20c444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6" nillable="true" ma:displayName="Sign-off status" ma:internalName="Sign_x002d_off_x0020_status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53d762-1ef6-4e3a-a9c9-034b0df5b3d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DisplayOnFHub" ma:index="21" nillable="true" ma:displayName="DisplayOnFHub" ma:default="No" ma:description="Does this folder appear on the Facilitator Hub" ma:format="Dropdown" ma:internalName="DisplayOnFHub">
      <xsd:simpleType>
        <xsd:restriction base="dms:Choice">
          <xsd:enumeration value="Yes"/>
          <xsd:enumeration value="No"/>
        </xsd:restriction>
      </xsd:simpleType>
    </xsd:element>
    <xsd:element name="TaxCatchAll" ma:index="24" nillable="true" ma:displayName="Taxonomy Catch All Column" ma:hidden="true" ma:list="{0d3ab53b-af9c-415f-b7fe-a831bb15c725}" ma:internalName="TaxCatchAll" ma:showField="CatchAllData" ma:web="cd53d762-1ef6-4e3a-a9c9-034b0df5b3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9C55E3-8FF8-481B-9089-E1D0E08EE0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3E8380-D227-4AD2-9B69-17ACF4A8B44C}">
  <ds:schemaRefs>
    <ds:schemaRef ds:uri="http://schemas.microsoft.com/office/2006/metadata/properties"/>
    <ds:schemaRef ds:uri="http://schemas.microsoft.com/office/infopath/2007/PartnerControls"/>
    <ds:schemaRef ds:uri="cd53d762-1ef6-4e3a-a9c9-034b0df5b3d4"/>
    <ds:schemaRef ds:uri="c5b88a89-7724-4260-bf2f-092021e9d459"/>
  </ds:schemaRefs>
</ds:datastoreItem>
</file>

<file path=customXml/itemProps3.xml><?xml version="1.0" encoding="utf-8"?>
<ds:datastoreItem xmlns:ds="http://schemas.openxmlformats.org/officeDocument/2006/customXml" ds:itemID="{D3EFC4B4-A1F6-4FCE-9D9D-E104BBBE9CEF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298</Words>
  <Application>Microsoft Office PowerPoint</Application>
  <PresentationFormat>Widescreen</PresentationFormat>
  <Paragraphs>41</Paragraphs>
  <Slides>10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(Body)</vt:lpstr>
      <vt:lpstr>Calibri</vt:lpstr>
      <vt:lpstr>Lesson 8 TITLE</vt:lpstr>
      <vt:lpstr>FG Master 1</vt:lpstr>
      <vt:lpstr>FG Master 2</vt:lpstr>
      <vt:lpstr>FG Master 3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Georgia Bennett</dc:creator>
  <cp:lastModifiedBy>Michael Anderson</cp:lastModifiedBy>
  <cp:revision>1</cp:revision>
  <dcterms:created xsi:type="dcterms:W3CDTF">2023-08-14T10:51:58Z</dcterms:created>
  <dcterms:modified xsi:type="dcterms:W3CDTF">2026-05-21T14:04:49Z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0x0101002DAF020D7BD07041A99ECB0738E5219C</vt:lpwstr>
  </property>
  <property fmtid="{D5CDD505-2E9C-101B-9397-08002B2CF9AE}" pid="3" name="MediaServiceImageTags">
    <vt:lpwstr/>
  </property>
</Properties>
</file>