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4.xml" ContentType="application/vnd.openxmlformats-officedocument.theme+xml"/>
  <Override PartName="/ppt/slideLayouts/slideLayout24.xml" ContentType="application/vnd.openxmlformats-officedocument.presentationml.slideLayout+xml"/>
  <Override PartName="/ppt/theme/theme5.xml" ContentType="application/vnd.openxmlformats-officedocument.theme+xml"/>
  <Override PartName="/ppt/slideLayouts/slideLayout25.xml" ContentType="application/vnd.openxmlformats-officedocument.presentationml.slideLayout+xml"/>
  <Override PartName="/ppt/theme/theme6.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7.xml" ContentType="application/vnd.openxmlformats-officedocument.theme+xml"/>
  <Override PartName="/ppt/slideLayouts/slideLayout28.xml" ContentType="application/vnd.openxmlformats-officedocument.presentationml.slideLayout+xml"/>
  <Override PartName="/ppt/theme/theme8.xml" ContentType="application/vnd.openxmlformats-officedocument.theme+xml"/>
  <Override PartName="/ppt/slideLayouts/slideLayout29.xml" ContentType="application/vnd.openxmlformats-officedocument.presentationml.slideLayout+xml"/>
  <Override PartName="/ppt/theme/theme9.xml" ContentType="application/vnd.openxmlformats-officedocument.theme+xml"/>
  <Override PartName="/ppt/slideLayouts/slideLayout30.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8" r:id="rId4"/>
    <p:sldMasterId id="2147483662" r:id="rId5"/>
    <p:sldMasterId id="2147483669" r:id="rId6"/>
    <p:sldMasterId id="2147483677" r:id="rId7"/>
    <p:sldMasterId id="2147483686" r:id="rId8"/>
    <p:sldMasterId id="2147483690" r:id="rId9"/>
    <p:sldMasterId id="2147483694" r:id="rId10"/>
    <p:sldMasterId id="2147483696" r:id="rId11"/>
    <p:sldMasterId id="2147483698" r:id="rId12"/>
    <p:sldMasterId id="2147483660" r:id="rId13"/>
  </p:sldMasterIdLst>
  <p:notesMasterIdLst>
    <p:notesMasterId r:id="rId72"/>
  </p:notesMasterIdLst>
  <p:sldIdLst>
    <p:sldId id="267" r:id="rId14"/>
    <p:sldId id="258" r:id="rId15"/>
    <p:sldId id="259" r:id="rId16"/>
    <p:sldId id="260" r:id="rId17"/>
    <p:sldId id="261" r:id="rId18"/>
    <p:sldId id="262" r:id="rId19"/>
    <p:sldId id="264" r:id="rId20"/>
    <p:sldId id="265" r:id="rId21"/>
    <p:sldId id="266" r:id="rId22"/>
    <p:sldId id="268" r:id="rId23"/>
    <p:sldId id="269" r:id="rId24"/>
    <p:sldId id="270" r:id="rId25"/>
    <p:sldId id="271" r:id="rId26"/>
    <p:sldId id="272" r:id="rId27"/>
    <p:sldId id="273" r:id="rId28"/>
    <p:sldId id="274" r:id="rId29"/>
    <p:sldId id="275" r:id="rId30"/>
    <p:sldId id="276" r:id="rId31"/>
    <p:sldId id="277" r:id="rId32"/>
    <p:sldId id="278" r:id="rId33"/>
    <p:sldId id="279" r:id="rId34"/>
    <p:sldId id="280" r:id="rId35"/>
    <p:sldId id="281" r:id="rId36"/>
    <p:sldId id="282" r:id="rId37"/>
    <p:sldId id="283" r:id="rId38"/>
    <p:sldId id="284" r:id="rId39"/>
    <p:sldId id="285" r:id="rId40"/>
    <p:sldId id="286" r:id="rId41"/>
    <p:sldId id="287" r:id="rId42"/>
    <p:sldId id="288" r:id="rId43"/>
    <p:sldId id="289" r:id="rId44"/>
    <p:sldId id="290" r:id="rId45"/>
    <p:sldId id="291" r:id="rId46"/>
    <p:sldId id="292" r:id="rId47"/>
    <p:sldId id="293" r:id="rId48"/>
    <p:sldId id="294" r:id="rId49"/>
    <p:sldId id="295" r:id="rId50"/>
    <p:sldId id="296" r:id="rId51"/>
    <p:sldId id="297" r:id="rId52"/>
    <p:sldId id="298" r:id="rId53"/>
    <p:sldId id="299" r:id="rId54"/>
    <p:sldId id="300" r:id="rId55"/>
    <p:sldId id="301" r:id="rId56"/>
    <p:sldId id="302" r:id="rId57"/>
    <p:sldId id="303" r:id="rId58"/>
    <p:sldId id="304" r:id="rId59"/>
    <p:sldId id="305" r:id="rId60"/>
    <p:sldId id="306" r:id="rId61"/>
    <p:sldId id="307" r:id="rId62"/>
    <p:sldId id="308" r:id="rId63"/>
    <p:sldId id="309" r:id="rId64"/>
    <p:sldId id="310" r:id="rId65"/>
    <p:sldId id="311" r:id="rId66"/>
    <p:sldId id="312" r:id="rId67"/>
    <p:sldId id="313" r:id="rId68"/>
    <p:sldId id="314" r:id="rId69"/>
    <p:sldId id="315" r:id="rId70"/>
    <p:sldId id="316" r:id="rId7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8B9C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6FB9F4E-25D4-4171-8F52-626765E9D415}" v="2" dt="2024-08-29T13:45:04.68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3" autoAdjust="0"/>
    <p:restoredTop sz="94660"/>
  </p:normalViewPr>
  <p:slideViewPr>
    <p:cSldViewPr snapToGrid="0">
      <p:cViewPr varScale="1">
        <p:scale>
          <a:sx n="56" d="100"/>
          <a:sy n="56" d="100"/>
        </p:scale>
        <p:origin x="1000"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21" Type="http://schemas.openxmlformats.org/officeDocument/2006/relationships/slide" Target="slides/slide8.xml"/><Relationship Id="rId42" Type="http://schemas.openxmlformats.org/officeDocument/2006/relationships/slide" Target="slides/slide29.xml"/><Relationship Id="rId47" Type="http://schemas.openxmlformats.org/officeDocument/2006/relationships/slide" Target="slides/slide34.xml"/><Relationship Id="rId63" Type="http://schemas.openxmlformats.org/officeDocument/2006/relationships/slide" Target="slides/slide50.xml"/><Relationship Id="rId68" Type="http://schemas.openxmlformats.org/officeDocument/2006/relationships/slide" Target="slides/slide55.xml"/><Relationship Id="rId16" Type="http://schemas.openxmlformats.org/officeDocument/2006/relationships/slide" Target="slides/slide3.xml"/><Relationship Id="rId11" Type="http://schemas.openxmlformats.org/officeDocument/2006/relationships/slideMaster" Target="slideMasters/slideMaster8.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slide" Target="slides/slide40.xml"/><Relationship Id="rId58" Type="http://schemas.openxmlformats.org/officeDocument/2006/relationships/slide" Target="slides/slide45.xml"/><Relationship Id="rId66" Type="http://schemas.openxmlformats.org/officeDocument/2006/relationships/slide" Target="slides/slide53.xml"/><Relationship Id="rId74" Type="http://schemas.openxmlformats.org/officeDocument/2006/relationships/viewProps" Target="viewProps.xml"/><Relationship Id="rId5" Type="http://schemas.openxmlformats.org/officeDocument/2006/relationships/slideMaster" Target="slideMasters/slideMaster2.xml"/><Relationship Id="rId61" Type="http://schemas.openxmlformats.org/officeDocument/2006/relationships/slide" Target="slides/slide48.xml"/><Relationship Id="rId19" Type="http://schemas.openxmlformats.org/officeDocument/2006/relationships/slide" Target="slides/slide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slide" Target="slides/slide43.xml"/><Relationship Id="rId64" Type="http://schemas.openxmlformats.org/officeDocument/2006/relationships/slide" Target="slides/slide51.xml"/><Relationship Id="rId69" Type="http://schemas.openxmlformats.org/officeDocument/2006/relationships/slide" Target="slides/slide56.xml"/><Relationship Id="rId77" Type="http://schemas.microsoft.com/office/2016/11/relationships/changesInfo" Target="changesInfos/changesInfo1.xml"/><Relationship Id="rId8" Type="http://schemas.openxmlformats.org/officeDocument/2006/relationships/slideMaster" Target="slideMasters/slideMaster5.xml"/><Relationship Id="rId51" Type="http://schemas.openxmlformats.org/officeDocument/2006/relationships/slide" Target="slides/slide38.xml"/><Relationship Id="rId72"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slide" Target="slides/slide46.xml"/><Relationship Id="rId67" Type="http://schemas.openxmlformats.org/officeDocument/2006/relationships/slide" Target="slides/slide54.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slide" Target="slides/slide49.xml"/><Relationship Id="rId70" Type="http://schemas.openxmlformats.org/officeDocument/2006/relationships/slide" Target="slides/slide57.xml"/><Relationship Id="rId75"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10" Type="http://schemas.openxmlformats.org/officeDocument/2006/relationships/slideMaster" Target="slideMasters/slideMaster7.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slide" Target="slides/slide52.xml"/><Relationship Id="rId73" Type="http://schemas.openxmlformats.org/officeDocument/2006/relationships/presProps" Target="presProps.xml"/><Relationship Id="rId78"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 Target="slides/slide5.xml"/><Relationship Id="rId39" Type="http://schemas.openxmlformats.org/officeDocument/2006/relationships/slide" Target="slides/slide26.xml"/><Relationship Id="rId34" Type="http://schemas.openxmlformats.org/officeDocument/2006/relationships/slide" Target="slides/slide21.xml"/><Relationship Id="rId50" Type="http://schemas.openxmlformats.org/officeDocument/2006/relationships/slide" Target="slides/slide37.xml"/><Relationship Id="rId55" Type="http://schemas.openxmlformats.org/officeDocument/2006/relationships/slide" Target="slides/slide42.xml"/><Relationship Id="rId76" Type="http://schemas.openxmlformats.org/officeDocument/2006/relationships/tableStyles" Target="tableStyles.xml"/><Relationship Id="rId7" Type="http://schemas.openxmlformats.org/officeDocument/2006/relationships/slideMaster" Target="slideMasters/slideMaster4.xml"/><Relationship Id="rId71" Type="http://schemas.openxmlformats.org/officeDocument/2006/relationships/slide" Target="slides/slide58.xml"/><Relationship Id="rId2" Type="http://schemas.openxmlformats.org/officeDocument/2006/relationships/customXml" Target="../customXml/item2.xml"/><Relationship Id="rId29" Type="http://schemas.openxmlformats.org/officeDocument/2006/relationships/slide" Target="slides/slide1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my Calvert" userId="24b6cd3b-fc18-46cc-b037-8b21e5ce7159" providerId="ADAL" clId="{E22EC522-9F54-4CB8-A5D8-1EC511240469}"/>
    <pc:docChg chg="custSel modSld">
      <pc:chgData name="Amy Calvert" userId="24b6cd3b-fc18-46cc-b037-8b21e5ce7159" providerId="ADAL" clId="{E22EC522-9F54-4CB8-A5D8-1EC511240469}" dt="2024-08-09T12:23:49.073" v="85" actId="20577"/>
      <pc:docMkLst>
        <pc:docMk/>
      </pc:docMkLst>
      <pc:sldChg chg="modSp mod">
        <pc:chgData name="Amy Calvert" userId="24b6cd3b-fc18-46cc-b037-8b21e5ce7159" providerId="ADAL" clId="{E22EC522-9F54-4CB8-A5D8-1EC511240469}" dt="2024-08-09T12:02:50.963" v="2" actId="207"/>
        <pc:sldMkLst>
          <pc:docMk/>
          <pc:sldMk cId="1648956252" sldId="258"/>
        </pc:sldMkLst>
        <pc:spChg chg="mod">
          <ac:chgData name="Amy Calvert" userId="24b6cd3b-fc18-46cc-b037-8b21e5ce7159" providerId="ADAL" clId="{E22EC522-9F54-4CB8-A5D8-1EC511240469}" dt="2024-08-09T12:02:50.963" v="2" actId="207"/>
          <ac:spMkLst>
            <pc:docMk/>
            <pc:sldMk cId="1648956252" sldId="258"/>
            <ac:spMk id="3" creationId="{AC0A990B-A2E8-4FFB-8BF1-FD07B93E04AB}"/>
          </ac:spMkLst>
        </pc:spChg>
      </pc:sldChg>
      <pc:sldChg chg="modNotesTx">
        <pc:chgData name="Amy Calvert" userId="24b6cd3b-fc18-46cc-b037-8b21e5ce7159" providerId="ADAL" clId="{E22EC522-9F54-4CB8-A5D8-1EC511240469}" dt="2024-08-09T12:23:49.073" v="85" actId="20577"/>
        <pc:sldMkLst>
          <pc:docMk/>
          <pc:sldMk cId="592309192" sldId="266"/>
        </pc:sldMkLst>
      </pc:sldChg>
    </pc:docChg>
  </pc:docChgLst>
  <pc:docChgLst>
    <pc:chgData name="Amy Calvert" userId="24b6cd3b-fc18-46cc-b037-8b21e5ce7159" providerId="ADAL" clId="{86FB9F4E-25D4-4171-8F52-626765E9D415}"/>
    <pc:docChg chg="undo custSel addSld delSld modSld addMainMaster delMainMaster modMainMaster">
      <pc:chgData name="Amy Calvert" userId="24b6cd3b-fc18-46cc-b037-8b21e5ce7159" providerId="ADAL" clId="{86FB9F4E-25D4-4171-8F52-626765E9D415}" dt="2024-08-29T13:51:29.228" v="18"/>
      <pc:docMkLst>
        <pc:docMk/>
      </pc:docMkLst>
      <pc:sldChg chg="add del">
        <pc:chgData name="Amy Calvert" userId="24b6cd3b-fc18-46cc-b037-8b21e5ce7159" providerId="ADAL" clId="{86FB9F4E-25D4-4171-8F52-626765E9D415}" dt="2024-08-29T13:45:04.684" v="4"/>
        <pc:sldMkLst>
          <pc:docMk/>
          <pc:sldMk cId="107836852" sldId="258"/>
        </pc:sldMkLst>
      </pc:sldChg>
      <pc:sldChg chg="add del">
        <pc:chgData name="Amy Calvert" userId="24b6cd3b-fc18-46cc-b037-8b21e5ce7159" providerId="ADAL" clId="{86FB9F4E-25D4-4171-8F52-626765E9D415}" dt="2024-08-29T13:45:05.139" v="5" actId="2696"/>
        <pc:sldMkLst>
          <pc:docMk/>
          <pc:sldMk cId="1648956252" sldId="258"/>
        </pc:sldMkLst>
      </pc:sldChg>
      <pc:sldChg chg="add del">
        <pc:chgData name="Amy Calvert" userId="24b6cd3b-fc18-46cc-b037-8b21e5ce7159" providerId="ADAL" clId="{86FB9F4E-25D4-4171-8F52-626765E9D415}" dt="2024-08-29T13:45:05.139" v="5" actId="2696"/>
        <pc:sldMkLst>
          <pc:docMk/>
          <pc:sldMk cId="1003756366" sldId="259"/>
        </pc:sldMkLst>
      </pc:sldChg>
      <pc:sldChg chg="add del">
        <pc:chgData name="Amy Calvert" userId="24b6cd3b-fc18-46cc-b037-8b21e5ce7159" providerId="ADAL" clId="{86FB9F4E-25D4-4171-8F52-626765E9D415}" dt="2024-08-29T13:45:04.684" v="4"/>
        <pc:sldMkLst>
          <pc:docMk/>
          <pc:sldMk cId="1317163286" sldId="259"/>
        </pc:sldMkLst>
      </pc:sldChg>
      <pc:sldChg chg="add del">
        <pc:chgData name="Amy Calvert" userId="24b6cd3b-fc18-46cc-b037-8b21e5ce7159" providerId="ADAL" clId="{86FB9F4E-25D4-4171-8F52-626765E9D415}" dt="2024-08-29T13:45:05.139" v="5" actId="2696"/>
        <pc:sldMkLst>
          <pc:docMk/>
          <pc:sldMk cId="25556420" sldId="260"/>
        </pc:sldMkLst>
      </pc:sldChg>
      <pc:sldChg chg="add del">
        <pc:chgData name="Amy Calvert" userId="24b6cd3b-fc18-46cc-b037-8b21e5ce7159" providerId="ADAL" clId="{86FB9F4E-25D4-4171-8F52-626765E9D415}" dt="2024-08-29T13:45:04.684" v="4"/>
        <pc:sldMkLst>
          <pc:docMk/>
          <pc:sldMk cId="4094120610" sldId="260"/>
        </pc:sldMkLst>
      </pc:sldChg>
      <pc:sldChg chg="add del">
        <pc:chgData name="Amy Calvert" userId="24b6cd3b-fc18-46cc-b037-8b21e5ce7159" providerId="ADAL" clId="{86FB9F4E-25D4-4171-8F52-626765E9D415}" dt="2024-08-29T13:45:05.139" v="5" actId="2696"/>
        <pc:sldMkLst>
          <pc:docMk/>
          <pc:sldMk cId="1480481575" sldId="261"/>
        </pc:sldMkLst>
      </pc:sldChg>
      <pc:sldChg chg="add del">
        <pc:chgData name="Amy Calvert" userId="24b6cd3b-fc18-46cc-b037-8b21e5ce7159" providerId="ADAL" clId="{86FB9F4E-25D4-4171-8F52-626765E9D415}" dt="2024-08-29T13:45:04.684" v="4"/>
        <pc:sldMkLst>
          <pc:docMk/>
          <pc:sldMk cId="4172511074" sldId="261"/>
        </pc:sldMkLst>
      </pc:sldChg>
      <pc:sldChg chg="add del">
        <pc:chgData name="Amy Calvert" userId="24b6cd3b-fc18-46cc-b037-8b21e5ce7159" providerId="ADAL" clId="{86FB9F4E-25D4-4171-8F52-626765E9D415}" dt="2024-08-29T13:45:05.139" v="5" actId="2696"/>
        <pc:sldMkLst>
          <pc:docMk/>
          <pc:sldMk cId="1136697235" sldId="262"/>
        </pc:sldMkLst>
      </pc:sldChg>
      <pc:sldChg chg="add del">
        <pc:chgData name="Amy Calvert" userId="24b6cd3b-fc18-46cc-b037-8b21e5ce7159" providerId="ADAL" clId="{86FB9F4E-25D4-4171-8F52-626765E9D415}" dt="2024-08-29T13:45:04.684" v="4"/>
        <pc:sldMkLst>
          <pc:docMk/>
          <pc:sldMk cId="2675777952" sldId="262"/>
        </pc:sldMkLst>
      </pc:sldChg>
      <pc:sldChg chg="add del">
        <pc:chgData name="Amy Calvert" userId="24b6cd3b-fc18-46cc-b037-8b21e5ce7159" providerId="ADAL" clId="{86FB9F4E-25D4-4171-8F52-626765E9D415}" dt="2024-08-29T13:45:05.139" v="5" actId="2696"/>
        <pc:sldMkLst>
          <pc:docMk/>
          <pc:sldMk cId="1870293866" sldId="264"/>
        </pc:sldMkLst>
      </pc:sldChg>
      <pc:sldChg chg="add del">
        <pc:chgData name="Amy Calvert" userId="24b6cd3b-fc18-46cc-b037-8b21e5ce7159" providerId="ADAL" clId="{86FB9F4E-25D4-4171-8F52-626765E9D415}" dt="2024-08-29T13:45:04.684" v="4"/>
        <pc:sldMkLst>
          <pc:docMk/>
          <pc:sldMk cId="3051321047" sldId="264"/>
        </pc:sldMkLst>
      </pc:sldChg>
      <pc:sldChg chg="add del">
        <pc:chgData name="Amy Calvert" userId="24b6cd3b-fc18-46cc-b037-8b21e5ce7159" providerId="ADAL" clId="{86FB9F4E-25D4-4171-8F52-626765E9D415}" dt="2024-08-29T13:45:04.684" v="4"/>
        <pc:sldMkLst>
          <pc:docMk/>
          <pc:sldMk cId="2948865680" sldId="265"/>
        </pc:sldMkLst>
      </pc:sldChg>
      <pc:sldChg chg="add del">
        <pc:chgData name="Amy Calvert" userId="24b6cd3b-fc18-46cc-b037-8b21e5ce7159" providerId="ADAL" clId="{86FB9F4E-25D4-4171-8F52-626765E9D415}" dt="2024-08-29T13:45:05.139" v="5" actId="2696"/>
        <pc:sldMkLst>
          <pc:docMk/>
          <pc:sldMk cId="3799082531" sldId="265"/>
        </pc:sldMkLst>
      </pc:sldChg>
      <pc:sldChg chg="add del">
        <pc:chgData name="Amy Calvert" userId="24b6cd3b-fc18-46cc-b037-8b21e5ce7159" providerId="ADAL" clId="{86FB9F4E-25D4-4171-8F52-626765E9D415}" dt="2024-08-29T13:45:05.139" v="5" actId="2696"/>
        <pc:sldMkLst>
          <pc:docMk/>
          <pc:sldMk cId="592309192" sldId="266"/>
        </pc:sldMkLst>
      </pc:sldChg>
      <pc:sldChg chg="add del">
        <pc:chgData name="Amy Calvert" userId="24b6cd3b-fc18-46cc-b037-8b21e5ce7159" providerId="ADAL" clId="{86FB9F4E-25D4-4171-8F52-626765E9D415}" dt="2024-08-29T13:45:04.684" v="4"/>
        <pc:sldMkLst>
          <pc:docMk/>
          <pc:sldMk cId="1529633381" sldId="266"/>
        </pc:sldMkLst>
      </pc:sldChg>
      <pc:sldChg chg="add del">
        <pc:chgData name="Amy Calvert" userId="24b6cd3b-fc18-46cc-b037-8b21e5ce7159" providerId="ADAL" clId="{86FB9F4E-25D4-4171-8F52-626765E9D415}" dt="2024-08-29T13:45:14.247" v="8"/>
        <pc:sldMkLst>
          <pc:docMk/>
          <pc:sldMk cId="1317747582" sldId="268"/>
        </pc:sldMkLst>
      </pc:sldChg>
      <pc:sldChg chg="add del">
        <pc:chgData name="Amy Calvert" userId="24b6cd3b-fc18-46cc-b037-8b21e5ce7159" providerId="ADAL" clId="{86FB9F4E-25D4-4171-8F52-626765E9D415}" dt="2024-08-29T13:45:14.247" v="8"/>
        <pc:sldMkLst>
          <pc:docMk/>
          <pc:sldMk cId="50590340" sldId="269"/>
        </pc:sldMkLst>
      </pc:sldChg>
      <pc:sldChg chg="add del">
        <pc:chgData name="Amy Calvert" userId="24b6cd3b-fc18-46cc-b037-8b21e5ce7159" providerId="ADAL" clId="{86FB9F4E-25D4-4171-8F52-626765E9D415}" dt="2024-08-29T13:45:14.247" v="8"/>
        <pc:sldMkLst>
          <pc:docMk/>
          <pc:sldMk cId="692210522" sldId="270"/>
        </pc:sldMkLst>
      </pc:sldChg>
      <pc:sldChg chg="add del">
        <pc:chgData name="Amy Calvert" userId="24b6cd3b-fc18-46cc-b037-8b21e5ce7159" providerId="ADAL" clId="{86FB9F4E-25D4-4171-8F52-626765E9D415}" dt="2024-08-29T13:45:14.247" v="8"/>
        <pc:sldMkLst>
          <pc:docMk/>
          <pc:sldMk cId="2625104804" sldId="271"/>
        </pc:sldMkLst>
      </pc:sldChg>
      <pc:sldChg chg="add del">
        <pc:chgData name="Amy Calvert" userId="24b6cd3b-fc18-46cc-b037-8b21e5ce7159" providerId="ADAL" clId="{86FB9F4E-25D4-4171-8F52-626765E9D415}" dt="2024-08-29T13:45:14.247" v="8"/>
        <pc:sldMkLst>
          <pc:docMk/>
          <pc:sldMk cId="470916392" sldId="272"/>
        </pc:sldMkLst>
      </pc:sldChg>
      <pc:sldChg chg="add del">
        <pc:chgData name="Amy Calvert" userId="24b6cd3b-fc18-46cc-b037-8b21e5ce7159" providerId="ADAL" clId="{86FB9F4E-25D4-4171-8F52-626765E9D415}" dt="2024-08-29T13:45:14.247" v="8"/>
        <pc:sldMkLst>
          <pc:docMk/>
          <pc:sldMk cId="1298614532" sldId="273"/>
        </pc:sldMkLst>
      </pc:sldChg>
      <pc:sldChg chg="add del">
        <pc:chgData name="Amy Calvert" userId="24b6cd3b-fc18-46cc-b037-8b21e5ce7159" providerId="ADAL" clId="{86FB9F4E-25D4-4171-8F52-626765E9D415}" dt="2024-08-29T13:45:14.247" v="8"/>
        <pc:sldMkLst>
          <pc:docMk/>
          <pc:sldMk cId="4154858027" sldId="274"/>
        </pc:sldMkLst>
      </pc:sldChg>
      <pc:sldChg chg="add del">
        <pc:chgData name="Amy Calvert" userId="24b6cd3b-fc18-46cc-b037-8b21e5ce7159" providerId="ADAL" clId="{86FB9F4E-25D4-4171-8F52-626765E9D415}" dt="2024-08-29T13:45:14.247" v="8"/>
        <pc:sldMkLst>
          <pc:docMk/>
          <pc:sldMk cId="3025257548" sldId="275"/>
        </pc:sldMkLst>
      </pc:sldChg>
      <pc:sldChg chg="add del">
        <pc:chgData name="Amy Calvert" userId="24b6cd3b-fc18-46cc-b037-8b21e5ce7159" providerId="ADAL" clId="{86FB9F4E-25D4-4171-8F52-626765E9D415}" dt="2024-08-29T13:45:14.247" v="8"/>
        <pc:sldMkLst>
          <pc:docMk/>
          <pc:sldMk cId="48646875" sldId="276"/>
        </pc:sldMkLst>
      </pc:sldChg>
      <pc:sldChg chg="add del">
        <pc:chgData name="Amy Calvert" userId="24b6cd3b-fc18-46cc-b037-8b21e5ce7159" providerId="ADAL" clId="{86FB9F4E-25D4-4171-8F52-626765E9D415}" dt="2024-08-29T13:45:14.247" v="8"/>
        <pc:sldMkLst>
          <pc:docMk/>
          <pc:sldMk cId="389947065" sldId="277"/>
        </pc:sldMkLst>
      </pc:sldChg>
      <pc:sldChg chg="add">
        <pc:chgData name="Amy Calvert" userId="24b6cd3b-fc18-46cc-b037-8b21e5ce7159" providerId="ADAL" clId="{86FB9F4E-25D4-4171-8F52-626765E9D415}" dt="2024-08-29T13:45:52.835" v="10"/>
        <pc:sldMkLst>
          <pc:docMk/>
          <pc:sldMk cId="291243964" sldId="278"/>
        </pc:sldMkLst>
      </pc:sldChg>
      <pc:sldChg chg="add">
        <pc:chgData name="Amy Calvert" userId="24b6cd3b-fc18-46cc-b037-8b21e5ce7159" providerId="ADAL" clId="{86FB9F4E-25D4-4171-8F52-626765E9D415}" dt="2024-08-29T13:45:52.835" v="10"/>
        <pc:sldMkLst>
          <pc:docMk/>
          <pc:sldMk cId="850547299" sldId="279"/>
        </pc:sldMkLst>
      </pc:sldChg>
      <pc:sldChg chg="add">
        <pc:chgData name="Amy Calvert" userId="24b6cd3b-fc18-46cc-b037-8b21e5ce7159" providerId="ADAL" clId="{86FB9F4E-25D4-4171-8F52-626765E9D415}" dt="2024-08-29T13:45:52.835" v="10"/>
        <pc:sldMkLst>
          <pc:docMk/>
          <pc:sldMk cId="3365587761" sldId="280"/>
        </pc:sldMkLst>
      </pc:sldChg>
      <pc:sldChg chg="add">
        <pc:chgData name="Amy Calvert" userId="24b6cd3b-fc18-46cc-b037-8b21e5ce7159" providerId="ADAL" clId="{86FB9F4E-25D4-4171-8F52-626765E9D415}" dt="2024-08-29T13:45:52.835" v="10"/>
        <pc:sldMkLst>
          <pc:docMk/>
          <pc:sldMk cId="3666788526" sldId="281"/>
        </pc:sldMkLst>
      </pc:sldChg>
      <pc:sldChg chg="add">
        <pc:chgData name="Amy Calvert" userId="24b6cd3b-fc18-46cc-b037-8b21e5ce7159" providerId="ADAL" clId="{86FB9F4E-25D4-4171-8F52-626765E9D415}" dt="2024-08-29T13:46:33.317" v="12"/>
        <pc:sldMkLst>
          <pc:docMk/>
          <pc:sldMk cId="2732060459" sldId="282"/>
        </pc:sldMkLst>
      </pc:sldChg>
      <pc:sldChg chg="add">
        <pc:chgData name="Amy Calvert" userId="24b6cd3b-fc18-46cc-b037-8b21e5ce7159" providerId="ADAL" clId="{86FB9F4E-25D4-4171-8F52-626765E9D415}" dt="2024-08-29T13:46:33.317" v="12"/>
        <pc:sldMkLst>
          <pc:docMk/>
          <pc:sldMk cId="1372980274" sldId="283"/>
        </pc:sldMkLst>
      </pc:sldChg>
      <pc:sldChg chg="add">
        <pc:chgData name="Amy Calvert" userId="24b6cd3b-fc18-46cc-b037-8b21e5ce7159" providerId="ADAL" clId="{86FB9F4E-25D4-4171-8F52-626765E9D415}" dt="2024-08-29T13:46:33.317" v="12"/>
        <pc:sldMkLst>
          <pc:docMk/>
          <pc:sldMk cId="319382934" sldId="284"/>
        </pc:sldMkLst>
      </pc:sldChg>
      <pc:sldChg chg="add">
        <pc:chgData name="Amy Calvert" userId="24b6cd3b-fc18-46cc-b037-8b21e5ce7159" providerId="ADAL" clId="{86FB9F4E-25D4-4171-8F52-626765E9D415}" dt="2024-08-29T13:46:33.317" v="12"/>
        <pc:sldMkLst>
          <pc:docMk/>
          <pc:sldMk cId="601034531" sldId="285"/>
        </pc:sldMkLst>
      </pc:sldChg>
      <pc:sldChg chg="add">
        <pc:chgData name="Amy Calvert" userId="24b6cd3b-fc18-46cc-b037-8b21e5ce7159" providerId="ADAL" clId="{86FB9F4E-25D4-4171-8F52-626765E9D415}" dt="2024-08-29T13:46:33.317" v="12"/>
        <pc:sldMkLst>
          <pc:docMk/>
          <pc:sldMk cId="206271830" sldId="286"/>
        </pc:sldMkLst>
      </pc:sldChg>
      <pc:sldChg chg="add">
        <pc:chgData name="Amy Calvert" userId="24b6cd3b-fc18-46cc-b037-8b21e5ce7159" providerId="ADAL" clId="{86FB9F4E-25D4-4171-8F52-626765E9D415}" dt="2024-08-29T13:46:33.317" v="12"/>
        <pc:sldMkLst>
          <pc:docMk/>
          <pc:sldMk cId="530855428" sldId="287"/>
        </pc:sldMkLst>
      </pc:sldChg>
      <pc:sldChg chg="add">
        <pc:chgData name="Amy Calvert" userId="24b6cd3b-fc18-46cc-b037-8b21e5ce7159" providerId="ADAL" clId="{86FB9F4E-25D4-4171-8F52-626765E9D415}" dt="2024-08-29T13:46:33.317" v="12"/>
        <pc:sldMkLst>
          <pc:docMk/>
          <pc:sldMk cId="717363903" sldId="288"/>
        </pc:sldMkLst>
      </pc:sldChg>
      <pc:sldChg chg="add">
        <pc:chgData name="Amy Calvert" userId="24b6cd3b-fc18-46cc-b037-8b21e5ce7159" providerId="ADAL" clId="{86FB9F4E-25D4-4171-8F52-626765E9D415}" dt="2024-08-29T13:46:33.317" v="12"/>
        <pc:sldMkLst>
          <pc:docMk/>
          <pc:sldMk cId="2853700891" sldId="289"/>
        </pc:sldMkLst>
      </pc:sldChg>
      <pc:sldChg chg="add">
        <pc:chgData name="Amy Calvert" userId="24b6cd3b-fc18-46cc-b037-8b21e5ce7159" providerId="ADAL" clId="{86FB9F4E-25D4-4171-8F52-626765E9D415}" dt="2024-08-29T13:46:33.317" v="12"/>
        <pc:sldMkLst>
          <pc:docMk/>
          <pc:sldMk cId="2766999106" sldId="290"/>
        </pc:sldMkLst>
      </pc:sldChg>
      <pc:sldChg chg="add">
        <pc:chgData name="Amy Calvert" userId="24b6cd3b-fc18-46cc-b037-8b21e5ce7159" providerId="ADAL" clId="{86FB9F4E-25D4-4171-8F52-626765E9D415}" dt="2024-08-29T13:46:33.317" v="12"/>
        <pc:sldMkLst>
          <pc:docMk/>
          <pc:sldMk cId="2889202523" sldId="291"/>
        </pc:sldMkLst>
      </pc:sldChg>
      <pc:sldChg chg="add">
        <pc:chgData name="Amy Calvert" userId="24b6cd3b-fc18-46cc-b037-8b21e5ce7159" providerId="ADAL" clId="{86FB9F4E-25D4-4171-8F52-626765E9D415}" dt="2024-08-29T13:46:33.317" v="12"/>
        <pc:sldMkLst>
          <pc:docMk/>
          <pc:sldMk cId="1207189314" sldId="292"/>
        </pc:sldMkLst>
      </pc:sldChg>
      <pc:sldChg chg="add">
        <pc:chgData name="Amy Calvert" userId="24b6cd3b-fc18-46cc-b037-8b21e5ce7159" providerId="ADAL" clId="{86FB9F4E-25D4-4171-8F52-626765E9D415}" dt="2024-08-29T13:46:47.195" v="14"/>
        <pc:sldMkLst>
          <pc:docMk/>
          <pc:sldMk cId="4112073992" sldId="293"/>
        </pc:sldMkLst>
      </pc:sldChg>
      <pc:sldChg chg="add">
        <pc:chgData name="Amy Calvert" userId="24b6cd3b-fc18-46cc-b037-8b21e5ce7159" providerId="ADAL" clId="{86FB9F4E-25D4-4171-8F52-626765E9D415}" dt="2024-08-29T13:46:47.195" v="14"/>
        <pc:sldMkLst>
          <pc:docMk/>
          <pc:sldMk cId="513534239" sldId="294"/>
        </pc:sldMkLst>
      </pc:sldChg>
      <pc:sldChg chg="add">
        <pc:chgData name="Amy Calvert" userId="24b6cd3b-fc18-46cc-b037-8b21e5ce7159" providerId="ADAL" clId="{86FB9F4E-25D4-4171-8F52-626765E9D415}" dt="2024-08-29T13:46:47.195" v="14"/>
        <pc:sldMkLst>
          <pc:docMk/>
          <pc:sldMk cId="4068428801" sldId="295"/>
        </pc:sldMkLst>
      </pc:sldChg>
      <pc:sldChg chg="add">
        <pc:chgData name="Amy Calvert" userId="24b6cd3b-fc18-46cc-b037-8b21e5ce7159" providerId="ADAL" clId="{86FB9F4E-25D4-4171-8F52-626765E9D415}" dt="2024-08-29T13:46:47.195" v="14"/>
        <pc:sldMkLst>
          <pc:docMk/>
          <pc:sldMk cId="198434075" sldId="296"/>
        </pc:sldMkLst>
      </pc:sldChg>
      <pc:sldChg chg="add">
        <pc:chgData name="Amy Calvert" userId="24b6cd3b-fc18-46cc-b037-8b21e5ce7159" providerId="ADAL" clId="{86FB9F4E-25D4-4171-8F52-626765E9D415}" dt="2024-08-29T13:46:47.195" v="14"/>
        <pc:sldMkLst>
          <pc:docMk/>
          <pc:sldMk cId="1826114275" sldId="297"/>
        </pc:sldMkLst>
      </pc:sldChg>
      <pc:sldChg chg="add">
        <pc:chgData name="Amy Calvert" userId="24b6cd3b-fc18-46cc-b037-8b21e5ce7159" providerId="ADAL" clId="{86FB9F4E-25D4-4171-8F52-626765E9D415}" dt="2024-08-29T13:46:47.195" v="14"/>
        <pc:sldMkLst>
          <pc:docMk/>
          <pc:sldMk cId="4052558736" sldId="298"/>
        </pc:sldMkLst>
      </pc:sldChg>
      <pc:sldChg chg="add">
        <pc:chgData name="Amy Calvert" userId="24b6cd3b-fc18-46cc-b037-8b21e5ce7159" providerId="ADAL" clId="{86FB9F4E-25D4-4171-8F52-626765E9D415}" dt="2024-08-29T13:46:47.195" v="14"/>
        <pc:sldMkLst>
          <pc:docMk/>
          <pc:sldMk cId="2229749953" sldId="299"/>
        </pc:sldMkLst>
      </pc:sldChg>
      <pc:sldChg chg="add">
        <pc:chgData name="Amy Calvert" userId="24b6cd3b-fc18-46cc-b037-8b21e5ce7159" providerId="ADAL" clId="{86FB9F4E-25D4-4171-8F52-626765E9D415}" dt="2024-08-29T13:46:47.195" v="14"/>
        <pc:sldMkLst>
          <pc:docMk/>
          <pc:sldMk cId="3536665885" sldId="300"/>
        </pc:sldMkLst>
      </pc:sldChg>
      <pc:sldChg chg="add">
        <pc:chgData name="Amy Calvert" userId="24b6cd3b-fc18-46cc-b037-8b21e5ce7159" providerId="ADAL" clId="{86FB9F4E-25D4-4171-8F52-626765E9D415}" dt="2024-08-29T13:46:47.195" v="14"/>
        <pc:sldMkLst>
          <pc:docMk/>
          <pc:sldMk cId="3574972693" sldId="301"/>
        </pc:sldMkLst>
      </pc:sldChg>
      <pc:sldChg chg="add">
        <pc:chgData name="Amy Calvert" userId="24b6cd3b-fc18-46cc-b037-8b21e5ce7159" providerId="ADAL" clId="{86FB9F4E-25D4-4171-8F52-626765E9D415}" dt="2024-08-29T13:51:17.178" v="16"/>
        <pc:sldMkLst>
          <pc:docMk/>
          <pc:sldMk cId="3630088544" sldId="302"/>
        </pc:sldMkLst>
      </pc:sldChg>
      <pc:sldChg chg="add">
        <pc:chgData name="Amy Calvert" userId="24b6cd3b-fc18-46cc-b037-8b21e5ce7159" providerId="ADAL" clId="{86FB9F4E-25D4-4171-8F52-626765E9D415}" dt="2024-08-29T13:51:17.178" v="16"/>
        <pc:sldMkLst>
          <pc:docMk/>
          <pc:sldMk cId="4169509518" sldId="303"/>
        </pc:sldMkLst>
      </pc:sldChg>
      <pc:sldChg chg="add">
        <pc:chgData name="Amy Calvert" userId="24b6cd3b-fc18-46cc-b037-8b21e5ce7159" providerId="ADAL" clId="{86FB9F4E-25D4-4171-8F52-626765E9D415}" dt="2024-08-29T13:51:17.178" v="16"/>
        <pc:sldMkLst>
          <pc:docMk/>
          <pc:sldMk cId="1758041092" sldId="304"/>
        </pc:sldMkLst>
      </pc:sldChg>
      <pc:sldChg chg="add">
        <pc:chgData name="Amy Calvert" userId="24b6cd3b-fc18-46cc-b037-8b21e5ce7159" providerId="ADAL" clId="{86FB9F4E-25D4-4171-8F52-626765E9D415}" dt="2024-08-29T13:51:17.178" v="16"/>
        <pc:sldMkLst>
          <pc:docMk/>
          <pc:sldMk cId="110208345" sldId="305"/>
        </pc:sldMkLst>
      </pc:sldChg>
      <pc:sldChg chg="add">
        <pc:chgData name="Amy Calvert" userId="24b6cd3b-fc18-46cc-b037-8b21e5ce7159" providerId="ADAL" clId="{86FB9F4E-25D4-4171-8F52-626765E9D415}" dt="2024-08-29T13:51:17.178" v="16"/>
        <pc:sldMkLst>
          <pc:docMk/>
          <pc:sldMk cId="1608866788" sldId="306"/>
        </pc:sldMkLst>
      </pc:sldChg>
      <pc:sldChg chg="add">
        <pc:chgData name="Amy Calvert" userId="24b6cd3b-fc18-46cc-b037-8b21e5ce7159" providerId="ADAL" clId="{86FB9F4E-25D4-4171-8F52-626765E9D415}" dt="2024-08-29T13:51:29.228" v="18"/>
        <pc:sldMkLst>
          <pc:docMk/>
          <pc:sldMk cId="2720821348" sldId="307"/>
        </pc:sldMkLst>
      </pc:sldChg>
      <pc:sldChg chg="add">
        <pc:chgData name="Amy Calvert" userId="24b6cd3b-fc18-46cc-b037-8b21e5ce7159" providerId="ADAL" clId="{86FB9F4E-25D4-4171-8F52-626765E9D415}" dt="2024-08-29T13:51:29.228" v="18"/>
        <pc:sldMkLst>
          <pc:docMk/>
          <pc:sldMk cId="4243813251" sldId="308"/>
        </pc:sldMkLst>
      </pc:sldChg>
      <pc:sldChg chg="add">
        <pc:chgData name="Amy Calvert" userId="24b6cd3b-fc18-46cc-b037-8b21e5ce7159" providerId="ADAL" clId="{86FB9F4E-25D4-4171-8F52-626765E9D415}" dt="2024-08-29T13:51:29.228" v="18"/>
        <pc:sldMkLst>
          <pc:docMk/>
          <pc:sldMk cId="354695452" sldId="309"/>
        </pc:sldMkLst>
      </pc:sldChg>
      <pc:sldChg chg="add">
        <pc:chgData name="Amy Calvert" userId="24b6cd3b-fc18-46cc-b037-8b21e5ce7159" providerId="ADAL" clId="{86FB9F4E-25D4-4171-8F52-626765E9D415}" dt="2024-08-29T13:51:29.228" v="18"/>
        <pc:sldMkLst>
          <pc:docMk/>
          <pc:sldMk cId="3881208766" sldId="310"/>
        </pc:sldMkLst>
      </pc:sldChg>
      <pc:sldChg chg="add">
        <pc:chgData name="Amy Calvert" userId="24b6cd3b-fc18-46cc-b037-8b21e5ce7159" providerId="ADAL" clId="{86FB9F4E-25D4-4171-8F52-626765E9D415}" dt="2024-08-29T13:51:29.228" v="18"/>
        <pc:sldMkLst>
          <pc:docMk/>
          <pc:sldMk cId="3440199832" sldId="311"/>
        </pc:sldMkLst>
      </pc:sldChg>
      <pc:sldChg chg="add">
        <pc:chgData name="Amy Calvert" userId="24b6cd3b-fc18-46cc-b037-8b21e5ce7159" providerId="ADAL" clId="{86FB9F4E-25D4-4171-8F52-626765E9D415}" dt="2024-08-29T13:51:29.228" v="18"/>
        <pc:sldMkLst>
          <pc:docMk/>
          <pc:sldMk cId="1163098119" sldId="312"/>
        </pc:sldMkLst>
      </pc:sldChg>
      <pc:sldChg chg="add">
        <pc:chgData name="Amy Calvert" userId="24b6cd3b-fc18-46cc-b037-8b21e5ce7159" providerId="ADAL" clId="{86FB9F4E-25D4-4171-8F52-626765E9D415}" dt="2024-08-29T13:51:29.228" v="18"/>
        <pc:sldMkLst>
          <pc:docMk/>
          <pc:sldMk cId="761819658" sldId="313"/>
        </pc:sldMkLst>
      </pc:sldChg>
      <pc:sldChg chg="add">
        <pc:chgData name="Amy Calvert" userId="24b6cd3b-fc18-46cc-b037-8b21e5ce7159" providerId="ADAL" clId="{86FB9F4E-25D4-4171-8F52-626765E9D415}" dt="2024-08-29T13:51:29.228" v="18"/>
        <pc:sldMkLst>
          <pc:docMk/>
          <pc:sldMk cId="1328329310" sldId="314"/>
        </pc:sldMkLst>
      </pc:sldChg>
      <pc:sldChg chg="add">
        <pc:chgData name="Amy Calvert" userId="24b6cd3b-fc18-46cc-b037-8b21e5ce7159" providerId="ADAL" clId="{86FB9F4E-25D4-4171-8F52-626765E9D415}" dt="2024-08-29T13:51:29.228" v="18"/>
        <pc:sldMkLst>
          <pc:docMk/>
          <pc:sldMk cId="415215542" sldId="315"/>
        </pc:sldMkLst>
      </pc:sldChg>
      <pc:sldChg chg="add">
        <pc:chgData name="Amy Calvert" userId="24b6cd3b-fc18-46cc-b037-8b21e5ce7159" providerId="ADAL" clId="{86FB9F4E-25D4-4171-8F52-626765E9D415}" dt="2024-08-29T13:51:29.228" v="18"/>
        <pc:sldMkLst>
          <pc:docMk/>
          <pc:sldMk cId="1949659446" sldId="316"/>
        </pc:sldMkLst>
      </pc:sldChg>
      <pc:sldMasterChg chg="add addSldLayout">
        <pc:chgData name="Amy Calvert" userId="24b6cd3b-fc18-46cc-b037-8b21e5ce7159" providerId="ADAL" clId="{86FB9F4E-25D4-4171-8F52-626765E9D415}" dt="2024-08-29T13:51:29.213" v="17" actId="27028"/>
        <pc:sldMasterMkLst>
          <pc:docMk/>
          <pc:sldMasterMk cId="329479053" sldId="2147483660"/>
        </pc:sldMasterMkLst>
        <pc:sldLayoutChg chg="add">
          <pc:chgData name="Amy Calvert" userId="24b6cd3b-fc18-46cc-b037-8b21e5ce7159" providerId="ADAL" clId="{86FB9F4E-25D4-4171-8F52-626765E9D415}" dt="2024-08-29T13:51:29.213" v="17" actId="27028"/>
          <pc:sldLayoutMkLst>
            <pc:docMk/>
            <pc:sldMasterMk cId="329479053" sldId="2147483660"/>
            <pc:sldLayoutMk cId="3354900571" sldId="2147483661"/>
          </pc:sldLayoutMkLst>
        </pc:sldLayoutChg>
      </pc:sldMasterChg>
      <pc:sldMasterChg chg="addSldLayout modSldLayout">
        <pc:chgData name="Amy Calvert" userId="24b6cd3b-fc18-46cc-b037-8b21e5ce7159" providerId="ADAL" clId="{86FB9F4E-25D4-4171-8F52-626765E9D415}" dt="2024-08-29T13:46:33.301" v="11" actId="27028"/>
        <pc:sldMasterMkLst>
          <pc:docMk/>
          <pc:sldMasterMk cId="1373763165" sldId="2147483677"/>
        </pc:sldMasterMkLst>
        <pc:sldLayoutChg chg="add">
          <pc:chgData name="Amy Calvert" userId="24b6cd3b-fc18-46cc-b037-8b21e5ce7159" providerId="ADAL" clId="{86FB9F4E-25D4-4171-8F52-626765E9D415}" dt="2024-08-29T13:46:33.301" v="11" actId="27028"/>
          <pc:sldLayoutMkLst>
            <pc:docMk/>
            <pc:sldMasterMk cId="1373763165" sldId="2147483677"/>
            <pc:sldLayoutMk cId="2992268836" sldId="2147483681"/>
          </pc:sldLayoutMkLst>
        </pc:sldLayoutChg>
        <pc:sldLayoutChg chg="replId">
          <pc:chgData name="Amy Calvert" userId="24b6cd3b-fc18-46cc-b037-8b21e5ce7159" providerId="ADAL" clId="{86FB9F4E-25D4-4171-8F52-626765E9D415}" dt="2024-08-29T13:46:33.301" v="11" actId="27028"/>
          <pc:sldLayoutMkLst>
            <pc:docMk/>
            <pc:sldMasterMk cId="1373763165" sldId="2147483677"/>
            <pc:sldLayoutMk cId="1617126520" sldId="2147483693"/>
          </pc:sldLayoutMkLst>
        </pc:sldLayoutChg>
      </pc:sldMasterChg>
      <pc:sldMasterChg chg="replId modSldLayout">
        <pc:chgData name="Amy Calvert" userId="24b6cd3b-fc18-46cc-b037-8b21e5ce7159" providerId="ADAL" clId="{86FB9F4E-25D4-4171-8F52-626765E9D415}" dt="2024-08-29T13:45:14.231" v="7" actId="27028"/>
        <pc:sldMasterMkLst>
          <pc:docMk/>
          <pc:sldMasterMk cId="576084674" sldId="2147483688"/>
        </pc:sldMasterMkLst>
        <pc:sldLayoutChg chg="replId">
          <pc:chgData name="Amy Calvert" userId="24b6cd3b-fc18-46cc-b037-8b21e5ce7159" providerId="ADAL" clId="{86FB9F4E-25D4-4171-8F52-626765E9D415}" dt="2024-08-29T13:45:14.231" v="7" actId="27028"/>
          <pc:sldLayoutMkLst>
            <pc:docMk/>
            <pc:sldMasterMk cId="576084674" sldId="2147483688"/>
            <pc:sldLayoutMk cId="3628070835" sldId="2147483689"/>
          </pc:sldLayoutMkLst>
        </pc:sldLayoutChg>
      </pc:sldMasterChg>
      <pc:sldMasterChg chg="add del replId addSldLayout delSldLayout modSldLayout">
        <pc:chgData name="Amy Calvert" userId="24b6cd3b-fc18-46cc-b037-8b21e5ce7159" providerId="ADAL" clId="{86FB9F4E-25D4-4171-8F52-626765E9D415}" dt="2024-08-29T13:45:52.819" v="9" actId="27028"/>
        <pc:sldMasterMkLst>
          <pc:docMk/>
          <pc:sldMasterMk cId="3427497160" sldId="2147483690"/>
        </pc:sldMasterMkLst>
        <pc:sldLayoutChg chg="add del replId">
          <pc:chgData name="Amy Calvert" userId="24b6cd3b-fc18-46cc-b037-8b21e5ce7159" providerId="ADAL" clId="{86FB9F4E-25D4-4171-8F52-626765E9D415}" dt="2024-08-29T13:45:52.819" v="9" actId="27028"/>
          <pc:sldLayoutMkLst>
            <pc:docMk/>
            <pc:sldMasterMk cId="3427497160" sldId="2147483690"/>
            <pc:sldLayoutMk cId="3767735050" sldId="2147483691"/>
          </pc:sldLayoutMkLst>
        </pc:sldLayoutChg>
      </pc:sldMasterChg>
      <pc:sldMasterChg chg="add replId addSldLayout modSldLayout">
        <pc:chgData name="Amy Calvert" userId="24b6cd3b-fc18-46cc-b037-8b21e5ce7159" providerId="ADAL" clId="{86FB9F4E-25D4-4171-8F52-626765E9D415}" dt="2024-08-29T13:46:47.179" v="13" actId="27028"/>
        <pc:sldMasterMkLst>
          <pc:docMk/>
          <pc:sldMasterMk cId="1465117141" sldId="2147483694"/>
        </pc:sldMasterMkLst>
        <pc:sldLayoutChg chg="add replId">
          <pc:chgData name="Amy Calvert" userId="24b6cd3b-fc18-46cc-b037-8b21e5ce7159" providerId="ADAL" clId="{86FB9F4E-25D4-4171-8F52-626765E9D415}" dt="2024-08-29T13:46:33.301" v="11" actId="27028"/>
          <pc:sldLayoutMkLst>
            <pc:docMk/>
            <pc:sldMasterMk cId="1465117141" sldId="2147483694"/>
            <pc:sldLayoutMk cId="3780866480" sldId="2147483692"/>
          </pc:sldLayoutMkLst>
        </pc:sldLayoutChg>
        <pc:sldLayoutChg chg="add replId">
          <pc:chgData name="Amy Calvert" userId="24b6cd3b-fc18-46cc-b037-8b21e5ce7159" providerId="ADAL" clId="{86FB9F4E-25D4-4171-8F52-626765E9D415}" dt="2024-08-29T13:46:47.179" v="13" actId="27028"/>
          <pc:sldLayoutMkLst>
            <pc:docMk/>
            <pc:sldMasterMk cId="1465117141" sldId="2147483694"/>
            <pc:sldLayoutMk cId="1264968039" sldId="2147483695"/>
          </pc:sldLayoutMkLst>
        </pc:sldLayoutChg>
      </pc:sldMasterChg>
      <pc:sldMasterChg chg="add replId addSldLayout modSldLayout">
        <pc:chgData name="Amy Calvert" userId="24b6cd3b-fc18-46cc-b037-8b21e5ce7159" providerId="ADAL" clId="{86FB9F4E-25D4-4171-8F52-626765E9D415}" dt="2024-08-29T13:51:17.178" v="15" actId="27028"/>
        <pc:sldMasterMkLst>
          <pc:docMk/>
          <pc:sldMasterMk cId="857636045" sldId="2147483696"/>
        </pc:sldMasterMkLst>
        <pc:sldLayoutChg chg="add replId">
          <pc:chgData name="Amy Calvert" userId="24b6cd3b-fc18-46cc-b037-8b21e5ce7159" providerId="ADAL" clId="{86FB9F4E-25D4-4171-8F52-626765E9D415}" dt="2024-08-29T13:51:17.178" v="15" actId="27028"/>
          <pc:sldLayoutMkLst>
            <pc:docMk/>
            <pc:sldMasterMk cId="857636045" sldId="2147483696"/>
            <pc:sldLayoutMk cId="2476662756" sldId="2147483697"/>
          </pc:sldLayoutMkLst>
        </pc:sldLayoutChg>
      </pc:sldMasterChg>
      <pc:sldMasterChg chg="add replId addSldLayout modSldLayout">
        <pc:chgData name="Amy Calvert" userId="24b6cd3b-fc18-46cc-b037-8b21e5ce7159" providerId="ADAL" clId="{86FB9F4E-25D4-4171-8F52-626765E9D415}" dt="2024-08-29T13:51:29.213" v="17" actId="27028"/>
        <pc:sldMasterMkLst>
          <pc:docMk/>
          <pc:sldMasterMk cId="1647599916" sldId="2147483698"/>
        </pc:sldMasterMkLst>
        <pc:sldLayoutChg chg="add replId">
          <pc:chgData name="Amy Calvert" userId="24b6cd3b-fc18-46cc-b037-8b21e5ce7159" providerId="ADAL" clId="{86FB9F4E-25D4-4171-8F52-626765E9D415}" dt="2024-08-29T13:51:29.213" v="17" actId="27028"/>
          <pc:sldLayoutMkLst>
            <pc:docMk/>
            <pc:sldMasterMk cId="1647599916" sldId="2147483698"/>
            <pc:sldLayoutMk cId="2139354143" sldId="2147483699"/>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443E2B-EDE0-499E-A577-28C2B3784364}" type="datetimeFigureOut">
              <a:rPr lang="en-GB" smtClean="0"/>
              <a:t>29/08/2024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E47A64-6CBF-40B0-AA35-77DFBB26F2BE}" type="slidenum">
              <a:rPr lang="en-GB" smtClean="0"/>
              <a:t>‹#›</a:t>
            </a:fld>
            <a:endParaRPr lang="en-GB"/>
          </a:p>
        </p:txBody>
      </p:sp>
    </p:spTree>
    <p:extLst>
      <p:ext uri="{BB962C8B-B14F-4D97-AF65-F5344CB8AC3E}">
        <p14:creationId xmlns:p14="http://schemas.microsoft.com/office/powerpoint/2010/main" val="20746294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800" b="1" i="0" u="none" strike="noStrike" baseline="0">
                <a:solidFill>
                  <a:srgbClr val="3D3C3B"/>
                </a:solidFill>
                <a:latin typeface="Poppins-Bold"/>
              </a:rPr>
              <a:t>Safeguarding: </a:t>
            </a:r>
            <a:r>
              <a:rPr lang="en-GB" sz="1800" b="0" i="0" u="none" strike="noStrike" baseline="0">
                <a:solidFill>
                  <a:srgbClr val="3D3C3B"/>
                </a:solidFill>
                <a:latin typeface="Poppins-Regular"/>
              </a:rPr>
              <a:t>During the course of this lesson students are asked to discuss social issues. We strongly recommend setting clear ground rules around how to discuss such issues sensitively. Students in your class may have been directly or indirectly affected by the social issues being discussed, and in some cases, students may make a disclosure which should be reported through your school’s safeguarding procedures.</a:t>
            </a: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90B51D-58B4-4FB3-AD5C-F4C7EC25486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78960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458CCE-5504-437C-8485-240126C5E20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05170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baseline="0" dirty="0">
                <a:solidFill>
                  <a:srgbClr val="F07852"/>
                </a:solidFill>
                <a:latin typeface="Poppins-Bold"/>
              </a:rPr>
              <a:t>A note for teachers on charities. </a:t>
            </a:r>
            <a:r>
              <a:rPr lang="en-GB" sz="1200" b="0" i="0" u="none" strike="noStrike" baseline="0" dirty="0">
                <a:solidFill>
                  <a:srgbClr val="3D3C3B"/>
                </a:solidFill>
                <a:latin typeface="Poppins-Regular"/>
              </a:rPr>
              <a:t>In order to be eligible to receive the £1,000 First Give grant charities must be registered with the Charity Commission of England and Wales. The charities chosen must benefit people within the community, who are affected by the social issue chosen in lesson 1. </a:t>
            </a:r>
            <a:r>
              <a:rPr lang="en-GB" sz="1200" b="1" i="0" u="none" strike="noStrike" baseline="0" dirty="0">
                <a:solidFill>
                  <a:srgbClr val="3D3C3B"/>
                </a:solidFill>
                <a:latin typeface="Poppins-SemiBold"/>
              </a:rPr>
              <a:t>Animal charities should therefore not be selected.</a:t>
            </a:r>
            <a:endParaRPr lang="en-GB" sz="1200" b="0" i="0" u="none" strike="noStrike" baseline="0" dirty="0">
              <a:solidFill>
                <a:srgbClr val="3D3C3B"/>
              </a:solidFill>
              <a:latin typeface="Poppins-Regular"/>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458CCE-5504-437C-8485-240126C5E20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77848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E6C337-38AB-4FC8-8DF5-B124B8FCC31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61625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 note for teachers: if possible you should provide all of these details to your class now, and advise the presenting group that they will attend a Presentation Skills Workshop with First Give before the Final.</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E6C337-38AB-4FC8-8DF5-B124B8FCC31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7601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Recommended social issue definition: “Social issues are problems that affect members of a community or society as a whole”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90B51D-58B4-4FB3-AD5C-F4C7EC25486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37695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2E47A64-6CBF-40B0-AA35-77DFBB26F2BE}" type="slidenum">
              <a:rPr lang="en-GB" smtClean="0"/>
              <a:t>9</a:t>
            </a:fld>
            <a:endParaRPr lang="en-GB"/>
          </a:p>
        </p:txBody>
      </p:sp>
    </p:spTree>
    <p:extLst>
      <p:ext uri="{BB962C8B-B14F-4D97-AF65-F5344CB8AC3E}">
        <p14:creationId xmlns:p14="http://schemas.microsoft.com/office/powerpoint/2010/main" val="39974465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800" b="1" i="0" u="none" strike="noStrike" baseline="0" dirty="0">
                <a:solidFill>
                  <a:srgbClr val="F07852"/>
                </a:solidFill>
                <a:latin typeface="Poppins-Bold"/>
              </a:rPr>
              <a:t>A note on charities. </a:t>
            </a:r>
            <a:r>
              <a:rPr lang="en-GB" sz="1800" b="0" i="0" u="none" strike="noStrike" baseline="0" dirty="0">
                <a:solidFill>
                  <a:srgbClr val="3D3C3B"/>
                </a:solidFill>
                <a:latin typeface="Poppins-Regular"/>
              </a:rPr>
              <a:t>In order to be eligible to receive the £1,000 First Give grant charities must be registered with the Charity Commission of England and Wales. The charities chosen must benefit people within the community, who are affected by the social issue chosen in lesson 1. </a:t>
            </a:r>
            <a:r>
              <a:rPr lang="en-GB" sz="1800" b="1" i="0" u="none" strike="noStrike" baseline="0" dirty="0">
                <a:solidFill>
                  <a:srgbClr val="3D3C3B"/>
                </a:solidFill>
                <a:latin typeface="Poppins-SemiBold"/>
              </a:rPr>
              <a:t>Animal charities should therefore not be selected.</a:t>
            </a:r>
            <a:endParaRPr lang="en-GB" sz="1800" b="0" i="0" u="none" strike="noStrike" baseline="0" dirty="0">
              <a:solidFill>
                <a:srgbClr val="3D3C3B"/>
              </a:solidFill>
              <a:latin typeface="Poppins-Regular"/>
            </a:endParaRPr>
          </a:p>
          <a:p>
            <a:pPr algn="l"/>
            <a:endParaRPr lang="en-GB" sz="1800" b="0" i="0" u="none" strike="noStrike" baseline="0" dirty="0">
              <a:solidFill>
                <a:srgbClr val="3D3C3B"/>
              </a:solidFill>
              <a:latin typeface="Poppins-Regular"/>
            </a:endParaRPr>
          </a:p>
          <a:p>
            <a:pPr algn="l"/>
            <a:r>
              <a:rPr lang="en-GB" sz="1800" b="0" i="0" u="none" strike="noStrike" baseline="0" dirty="0">
                <a:solidFill>
                  <a:srgbClr val="3D3C3B"/>
                </a:solidFill>
                <a:latin typeface="Poppins-Regular"/>
              </a:rPr>
              <a:t>After this lesson please get in contact with the charity that the class has chosen as soon as possible to organise for a representative of the charity to meet the class. To help with arranging this meeting please use these two documents, which can be found on the Teacher Hub: </a:t>
            </a:r>
          </a:p>
          <a:p>
            <a:pPr algn="l"/>
            <a:endParaRPr lang="en-GB" sz="1800" b="0" i="0" u="none" strike="noStrike" baseline="0" dirty="0">
              <a:solidFill>
                <a:srgbClr val="3D3C3B"/>
              </a:solidFill>
              <a:latin typeface="Poppins-Regular"/>
            </a:endParaRPr>
          </a:p>
          <a:p>
            <a:pPr algn="l"/>
            <a:r>
              <a:rPr lang="en-GB" sz="1800" b="0" i="0" u="none" strike="noStrike" baseline="0" dirty="0">
                <a:solidFill>
                  <a:srgbClr val="3D3C3B"/>
                </a:solidFill>
                <a:latin typeface="Poppins-Regular"/>
              </a:rPr>
              <a:t>- Guidance for organising the charity visit</a:t>
            </a:r>
          </a:p>
          <a:p>
            <a:pPr algn="l"/>
            <a:r>
              <a:rPr lang="en-GB" sz="1800" b="0" i="0" u="none" strike="noStrike" baseline="0" dirty="0">
                <a:solidFill>
                  <a:srgbClr val="3D3C3B"/>
                </a:solidFill>
                <a:latin typeface="Poppins-Regular"/>
              </a:rPr>
              <a:t>- Template email to charity</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458CCE-5504-437C-8485-240126C5E20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77878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458CCE-5504-437C-8485-240126C5E20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14639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458CCE-5504-437C-8485-240126C5E20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11682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458CCE-5504-437C-8485-240126C5E20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06852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458CCE-5504-437C-8485-240126C5E20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39729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458CCE-5504-437C-8485-240126C5E20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07216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19.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esson 1 title">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DCBA53C-FD01-4482-8B93-AA5CF36E393E}"/>
              </a:ext>
            </a:extLst>
          </p:cNvPr>
          <p:cNvSpPr txBox="1">
            <a:spLocks/>
          </p:cNvSpPr>
          <p:nvPr userDrawn="1"/>
        </p:nvSpPr>
        <p:spPr>
          <a:xfrm>
            <a:off x="641209" y="2057775"/>
            <a:ext cx="8590263" cy="274245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457189" rtl="0" eaLnBrk="1" fontAlgn="auto" latinLnBrk="0" hangingPunct="1">
              <a:lnSpc>
                <a:spcPct val="100000"/>
              </a:lnSpc>
              <a:spcBef>
                <a:spcPct val="0"/>
              </a:spcBef>
              <a:spcAft>
                <a:spcPts val="0"/>
              </a:spcAft>
              <a:buClrTx/>
              <a:buSzTx/>
              <a:buFontTx/>
              <a:buNone/>
              <a:tabLst/>
              <a:defRPr/>
            </a:pPr>
            <a:r>
              <a:rPr kumimoji="0" lang="en-US" sz="5067" b="1" i="0" u="none" strike="noStrike" kern="1200" cap="none" spc="0" normalizeH="0" baseline="0" noProof="0">
                <a:ln>
                  <a:noFill/>
                </a:ln>
                <a:solidFill>
                  <a:sysClr val="window" lastClr="FFFFFF"/>
                </a:solidFill>
                <a:effectLst/>
                <a:uLnTx/>
                <a:uFillTx/>
                <a:latin typeface="Arial"/>
                <a:ea typeface="+mj-ea"/>
                <a:cs typeface="+mj-cs"/>
              </a:rPr>
              <a:t>What are the social issues affecting our community?</a:t>
            </a:r>
          </a:p>
        </p:txBody>
      </p:sp>
    </p:spTree>
    <p:extLst>
      <p:ext uri="{BB962C8B-B14F-4D97-AF65-F5344CB8AC3E}">
        <p14:creationId xmlns:p14="http://schemas.microsoft.com/office/powerpoint/2010/main" val="36280708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 - Presen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FF6CDD-957D-4AA7-AEE1-11D2AA04F03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47377"/>
            <a:ext cx="12192000" cy="1010624"/>
          </a:xfrm>
          <a:prstGeom prst="rect">
            <a:avLst/>
          </a:prstGeom>
        </p:spPr>
      </p:pic>
      <p:sp>
        <p:nvSpPr>
          <p:cNvPr id="8" name="Text Placeholder 8">
            <a:extLst>
              <a:ext uri="{FF2B5EF4-FFF2-40B4-BE49-F238E27FC236}">
                <a16:creationId xmlns:a16="http://schemas.microsoft.com/office/drawing/2014/main" id="{EB6474FA-DA4B-4117-968E-E1E57460C89B}"/>
              </a:ext>
            </a:extLst>
          </p:cNvPr>
          <p:cNvSpPr>
            <a:spLocks noGrp="1"/>
          </p:cNvSpPr>
          <p:nvPr>
            <p:ph type="body" sz="quarter" idx="11"/>
          </p:nvPr>
        </p:nvSpPr>
        <p:spPr>
          <a:xfrm>
            <a:off x="3363747" y="681286"/>
            <a:ext cx="927100" cy="342900"/>
          </a:xfrm>
          <a:prstGeom prst="rect">
            <a:avLst/>
          </a:prstGeom>
        </p:spPr>
        <p:txBody>
          <a:bodyPr/>
          <a:lstStyle>
            <a:lvl1pPr marL="0" indent="0">
              <a:buNone/>
              <a:defRPr sz="2133" b="0">
                <a:solidFill>
                  <a:srgbClr val="EA613F"/>
                </a:solidFill>
                <a:latin typeface="Arial" panose="020B0604020202020204" pitchFamily="34" charset="0"/>
                <a:cs typeface="Arial" panose="020B0604020202020204" pitchFamily="34" charset="0"/>
              </a:defRPr>
            </a:lvl1pPr>
          </a:lstStyle>
          <a:p>
            <a:pPr lvl="0"/>
            <a:endParaRPr lang="en-GB"/>
          </a:p>
        </p:txBody>
      </p:sp>
      <p:sp>
        <p:nvSpPr>
          <p:cNvPr id="10" name="Text Placeholder 2">
            <a:extLst>
              <a:ext uri="{FF2B5EF4-FFF2-40B4-BE49-F238E27FC236}">
                <a16:creationId xmlns:a16="http://schemas.microsoft.com/office/drawing/2014/main" id="{4D170DE4-36BF-4569-8AA7-2C7389CB288A}"/>
              </a:ext>
            </a:extLst>
          </p:cNvPr>
          <p:cNvSpPr>
            <a:spLocks noGrp="1"/>
          </p:cNvSpPr>
          <p:nvPr>
            <p:ph type="body" sz="quarter" idx="10"/>
          </p:nvPr>
        </p:nvSpPr>
        <p:spPr>
          <a:xfrm>
            <a:off x="582724" y="1982087"/>
            <a:ext cx="6760829" cy="3225800"/>
          </a:xfrm>
          <a:prstGeom prst="rect">
            <a:avLst/>
          </a:prstGeom>
        </p:spPr>
        <p:txBody>
          <a:bodyPr/>
          <a:lstStyle>
            <a:lvl1pPr marL="0" indent="0">
              <a:buNone/>
              <a:defRPr sz="3200" b="1">
                <a:solidFill>
                  <a:srgbClr val="522674"/>
                </a:solidFill>
                <a:latin typeface="Arial" panose="020B0604020202020204" pitchFamily="34" charset="0"/>
                <a:cs typeface="Arial" panose="020B0604020202020204" pitchFamily="34" charset="0"/>
              </a:defRPr>
            </a:lvl1pPr>
            <a:lvl2pPr marL="0" indent="0" algn="l">
              <a:buNone/>
              <a:defRPr sz="2667">
                <a:solidFill>
                  <a:srgbClr val="522674"/>
                </a:solidFill>
                <a:latin typeface="Arial" panose="020B0604020202020204" pitchFamily="34" charset="0"/>
                <a:cs typeface="Arial" panose="020B0604020202020204" pitchFamily="34" charset="0"/>
              </a:defRPr>
            </a:lvl2pPr>
            <a:lvl3pPr marL="0" indent="-479988">
              <a:buFontTx/>
              <a:buBlip>
                <a:blip r:embed="rId3"/>
              </a:buBlip>
              <a:defRPr sz="2667">
                <a:solidFill>
                  <a:srgbClr val="522674"/>
                </a:solidFill>
                <a:latin typeface="Arial" panose="020B0604020202020204" pitchFamily="34" charset="0"/>
                <a:cs typeface="Arial" panose="020B0604020202020204" pitchFamily="34" charset="0"/>
              </a:defRPr>
            </a:lvl3pPr>
          </a:lstStyle>
          <a:p>
            <a:pPr lvl="0"/>
            <a:r>
              <a:rPr lang="en-US"/>
              <a:t>Click to edit Master text styles</a:t>
            </a:r>
          </a:p>
          <a:p>
            <a:pPr lvl="1"/>
            <a:r>
              <a:rPr lang="en-US"/>
              <a:t>Second level</a:t>
            </a:r>
          </a:p>
          <a:p>
            <a:pPr lvl="2"/>
            <a:r>
              <a:rPr lang="en-US">
                <a:latin typeface="Arial" panose="020B0604020202020204" pitchFamily="34" charset="0"/>
                <a:cs typeface="Arial" panose="020B0604020202020204" pitchFamily="34" charset="0"/>
              </a:rPr>
              <a:t>Bullets</a:t>
            </a:r>
            <a:endParaRPr lang="en-US"/>
          </a:p>
        </p:txBody>
      </p:sp>
    </p:spTree>
    <p:extLst>
      <p:ext uri="{BB962C8B-B14F-4D97-AF65-F5344CB8AC3E}">
        <p14:creationId xmlns:p14="http://schemas.microsoft.com/office/powerpoint/2010/main" val="16589326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 - Recall">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4845B8-16FD-48A9-BA38-6C6F569F79D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47377"/>
            <a:ext cx="12192000" cy="1010624"/>
          </a:xfrm>
          <a:prstGeom prst="rect">
            <a:avLst/>
          </a:prstGeom>
        </p:spPr>
      </p:pic>
      <p:sp>
        <p:nvSpPr>
          <p:cNvPr id="7" name="Text Placeholder 8">
            <a:extLst>
              <a:ext uri="{FF2B5EF4-FFF2-40B4-BE49-F238E27FC236}">
                <a16:creationId xmlns:a16="http://schemas.microsoft.com/office/drawing/2014/main" id="{046B7271-7173-4AFA-BBA4-3069EEE0B1D2}"/>
              </a:ext>
            </a:extLst>
          </p:cNvPr>
          <p:cNvSpPr>
            <a:spLocks noGrp="1"/>
          </p:cNvSpPr>
          <p:nvPr>
            <p:ph type="body" sz="quarter" idx="11"/>
          </p:nvPr>
        </p:nvSpPr>
        <p:spPr>
          <a:xfrm>
            <a:off x="3363747" y="681286"/>
            <a:ext cx="927100" cy="342900"/>
          </a:xfrm>
          <a:prstGeom prst="rect">
            <a:avLst/>
          </a:prstGeom>
        </p:spPr>
        <p:txBody>
          <a:bodyPr/>
          <a:lstStyle>
            <a:lvl1pPr marL="0" indent="0">
              <a:buNone/>
              <a:defRPr sz="2133" b="0">
                <a:solidFill>
                  <a:srgbClr val="EA613F"/>
                </a:solidFill>
                <a:latin typeface="Arial" panose="020B0604020202020204" pitchFamily="34" charset="0"/>
                <a:cs typeface="Arial" panose="020B0604020202020204" pitchFamily="34" charset="0"/>
              </a:defRPr>
            </a:lvl1pPr>
          </a:lstStyle>
          <a:p>
            <a:pPr lvl="0"/>
            <a:endParaRPr lang="en-GB"/>
          </a:p>
        </p:txBody>
      </p:sp>
      <p:sp>
        <p:nvSpPr>
          <p:cNvPr id="10" name="Text Placeholder 2">
            <a:extLst>
              <a:ext uri="{FF2B5EF4-FFF2-40B4-BE49-F238E27FC236}">
                <a16:creationId xmlns:a16="http://schemas.microsoft.com/office/drawing/2014/main" id="{651CCF6F-42D3-4977-B1FA-CE76DA91F7FA}"/>
              </a:ext>
            </a:extLst>
          </p:cNvPr>
          <p:cNvSpPr>
            <a:spLocks noGrp="1"/>
          </p:cNvSpPr>
          <p:nvPr>
            <p:ph type="body" sz="quarter" idx="10"/>
          </p:nvPr>
        </p:nvSpPr>
        <p:spPr>
          <a:xfrm>
            <a:off x="582724" y="1982087"/>
            <a:ext cx="6760829" cy="3225800"/>
          </a:xfrm>
          <a:prstGeom prst="rect">
            <a:avLst/>
          </a:prstGeom>
        </p:spPr>
        <p:txBody>
          <a:bodyPr/>
          <a:lstStyle>
            <a:lvl1pPr marL="0" indent="0">
              <a:buNone/>
              <a:defRPr sz="3200" b="1">
                <a:solidFill>
                  <a:srgbClr val="522674"/>
                </a:solidFill>
                <a:latin typeface="Arial" panose="020B0604020202020204" pitchFamily="34" charset="0"/>
                <a:cs typeface="Arial" panose="020B0604020202020204" pitchFamily="34" charset="0"/>
              </a:defRPr>
            </a:lvl1pPr>
            <a:lvl2pPr marL="0" indent="0" algn="l">
              <a:buNone/>
              <a:defRPr sz="2667">
                <a:solidFill>
                  <a:srgbClr val="522674"/>
                </a:solidFill>
                <a:latin typeface="Arial" panose="020B0604020202020204" pitchFamily="34" charset="0"/>
                <a:cs typeface="Arial" panose="020B0604020202020204" pitchFamily="34" charset="0"/>
              </a:defRPr>
            </a:lvl2pPr>
            <a:lvl3pPr marL="0" indent="-479988">
              <a:buFontTx/>
              <a:buBlip>
                <a:blip r:embed="rId3"/>
              </a:buBlip>
              <a:defRPr sz="2667">
                <a:solidFill>
                  <a:srgbClr val="522674"/>
                </a:solidFill>
                <a:latin typeface="Arial" panose="020B0604020202020204" pitchFamily="34" charset="0"/>
                <a:cs typeface="Arial" panose="020B0604020202020204" pitchFamily="34" charset="0"/>
              </a:defRPr>
            </a:lvl3pPr>
          </a:lstStyle>
          <a:p>
            <a:pPr lvl="0"/>
            <a:r>
              <a:rPr lang="en-US"/>
              <a:t>Click to edit Master text styles</a:t>
            </a:r>
          </a:p>
          <a:p>
            <a:pPr lvl="1"/>
            <a:r>
              <a:rPr lang="en-US"/>
              <a:t>Second level</a:t>
            </a:r>
          </a:p>
          <a:p>
            <a:pPr lvl="2"/>
            <a:r>
              <a:rPr lang="en-US">
                <a:latin typeface="Arial" panose="020B0604020202020204" pitchFamily="34" charset="0"/>
                <a:cs typeface="Arial" panose="020B0604020202020204" pitchFamily="34" charset="0"/>
              </a:rPr>
              <a:t>Bullets</a:t>
            </a:r>
            <a:endParaRPr lang="en-US"/>
          </a:p>
        </p:txBody>
      </p:sp>
    </p:spTree>
    <p:extLst>
      <p:ext uri="{BB962C8B-B14F-4D97-AF65-F5344CB8AC3E}">
        <p14:creationId xmlns:p14="http://schemas.microsoft.com/office/powerpoint/2010/main" val="6452537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 - Research">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AF66D7-5CD2-46D6-8E80-3AFC1727E58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47377"/>
            <a:ext cx="12192000" cy="1010624"/>
          </a:xfrm>
          <a:prstGeom prst="rect">
            <a:avLst/>
          </a:prstGeom>
        </p:spPr>
      </p:pic>
      <p:sp>
        <p:nvSpPr>
          <p:cNvPr id="7" name="Text Placeholder 8">
            <a:extLst>
              <a:ext uri="{FF2B5EF4-FFF2-40B4-BE49-F238E27FC236}">
                <a16:creationId xmlns:a16="http://schemas.microsoft.com/office/drawing/2014/main" id="{AC7B06C5-21D2-4045-AE09-99C289BF488E}"/>
              </a:ext>
            </a:extLst>
          </p:cNvPr>
          <p:cNvSpPr>
            <a:spLocks noGrp="1"/>
          </p:cNvSpPr>
          <p:nvPr>
            <p:ph type="body" sz="quarter" idx="11"/>
          </p:nvPr>
        </p:nvSpPr>
        <p:spPr>
          <a:xfrm>
            <a:off x="3363747" y="681286"/>
            <a:ext cx="927100" cy="342900"/>
          </a:xfrm>
          <a:prstGeom prst="rect">
            <a:avLst/>
          </a:prstGeom>
        </p:spPr>
        <p:txBody>
          <a:bodyPr/>
          <a:lstStyle>
            <a:lvl1pPr marL="0" indent="0">
              <a:buNone/>
              <a:defRPr sz="2133" b="0">
                <a:solidFill>
                  <a:srgbClr val="EA613F"/>
                </a:solidFill>
                <a:latin typeface="Arial" panose="020B0604020202020204" pitchFamily="34" charset="0"/>
                <a:cs typeface="Arial" panose="020B0604020202020204" pitchFamily="34" charset="0"/>
              </a:defRPr>
            </a:lvl1pPr>
          </a:lstStyle>
          <a:p>
            <a:pPr lvl="0"/>
            <a:endParaRPr lang="en-GB"/>
          </a:p>
        </p:txBody>
      </p:sp>
      <p:sp>
        <p:nvSpPr>
          <p:cNvPr id="10" name="Text Placeholder 2">
            <a:extLst>
              <a:ext uri="{FF2B5EF4-FFF2-40B4-BE49-F238E27FC236}">
                <a16:creationId xmlns:a16="http://schemas.microsoft.com/office/drawing/2014/main" id="{F759A7E5-39F6-416A-89C2-CA1C4F8EC267}"/>
              </a:ext>
            </a:extLst>
          </p:cNvPr>
          <p:cNvSpPr>
            <a:spLocks noGrp="1"/>
          </p:cNvSpPr>
          <p:nvPr>
            <p:ph type="body" sz="quarter" idx="10"/>
          </p:nvPr>
        </p:nvSpPr>
        <p:spPr>
          <a:xfrm>
            <a:off x="582724" y="1982087"/>
            <a:ext cx="6760829" cy="3225800"/>
          </a:xfrm>
          <a:prstGeom prst="rect">
            <a:avLst/>
          </a:prstGeom>
        </p:spPr>
        <p:txBody>
          <a:bodyPr/>
          <a:lstStyle>
            <a:lvl1pPr marL="0" indent="0">
              <a:buNone/>
              <a:defRPr sz="3200" b="1">
                <a:solidFill>
                  <a:srgbClr val="522674"/>
                </a:solidFill>
                <a:latin typeface="Arial" panose="020B0604020202020204" pitchFamily="34" charset="0"/>
                <a:cs typeface="Arial" panose="020B0604020202020204" pitchFamily="34" charset="0"/>
              </a:defRPr>
            </a:lvl1pPr>
            <a:lvl2pPr marL="0" indent="0" algn="l">
              <a:buNone/>
              <a:defRPr sz="2667">
                <a:solidFill>
                  <a:srgbClr val="522674"/>
                </a:solidFill>
                <a:latin typeface="Arial" panose="020B0604020202020204" pitchFamily="34" charset="0"/>
                <a:cs typeface="Arial" panose="020B0604020202020204" pitchFamily="34" charset="0"/>
              </a:defRPr>
            </a:lvl2pPr>
            <a:lvl3pPr marL="0" indent="-479988">
              <a:buFontTx/>
              <a:buBlip>
                <a:blip r:embed="rId3"/>
              </a:buBlip>
              <a:defRPr sz="2667">
                <a:solidFill>
                  <a:srgbClr val="522674"/>
                </a:solidFill>
                <a:latin typeface="Arial" panose="020B0604020202020204" pitchFamily="34" charset="0"/>
                <a:cs typeface="Arial" panose="020B0604020202020204" pitchFamily="34" charset="0"/>
              </a:defRPr>
            </a:lvl3pPr>
          </a:lstStyle>
          <a:p>
            <a:pPr lvl="0"/>
            <a:r>
              <a:rPr lang="en-US"/>
              <a:t>Click to edit Master text styles</a:t>
            </a:r>
          </a:p>
          <a:p>
            <a:pPr lvl="1"/>
            <a:r>
              <a:rPr lang="en-US"/>
              <a:t>Second level</a:t>
            </a:r>
          </a:p>
          <a:p>
            <a:pPr lvl="2"/>
            <a:r>
              <a:rPr lang="en-US">
                <a:latin typeface="Arial" panose="020B0604020202020204" pitchFamily="34" charset="0"/>
                <a:cs typeface="Arial" panose="020B0604020202020204" pitchFamily="34" charset="0"/>
              </a:rPr>
              <a:t>Bullets</a:t>
            </a:r>
            <a:endParaRPr lang="en-US"/>
          </a:p>
        </p:txBody>
      </p:sp>
    </p:spTree>
    <p:extLst>
      <p:ext uri="{BB962C8B-B14F-4D97-AF65-F5344CB8AC3E}">
        <p14:creationId xmlns:p14="http://schemas.microsoft.com/office/powerpoint/2010/main" val="6137511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 - Respon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2A9E7D-F05A-4B70-904C-776F837812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47377"/>
            <a:ext cx="12192000" cy="1010624"/>
          </a:xfrm>
          <a:prstGeom prst="rect">
            <a:avLst/>
          </a:prstGeom>
        </p:spPr>
      </p:pic>
      <p:sp>
        <p:nvSpPr>
          <p:cNvPr id="8" name="Text Placeholder 8">
            <a:extLst>
              <a:ext uri="{FF2B5EF4-FFF2-40B4-BE49-F238E27FC236}">
                <a16:creationId xmlns:a16="http://schemas.microsoft.com/office/drawing/2014/main" id="{C7E8F070-47F2-4B1F-8860-59AA30AC346F}"/>
              </a:ext>
            </a:extLst>
          </p:cNvPr>
          <p:cNvSpPr>
            <a:spLocks noGrp="1"/>
          </p:cNvSpPr>
          <p:nvPr>
            <p:ph type="body" sz="quarter" idx="11"/>
          </p:nvPr>
        </p:nvSpPr>
        <p:spPr>
          <a:xfrm>
            <a:off x="3363747" y="681286"/>
            <a:ext cx="927100" cy="342900"/>
          </a:xfrm>
          <a:prstGeom prst="rect">
            <a:avLst/>
          </a:prstGeom>
        </p:spPr>
        <p:txBody>
          <a:bodyPr/>
          <a:lstStyle>
            <a:lvl1pPr marL="0" indent="0">
              <a:buNone/>
              <a:defRPr sz="2133" b="0">
                <a:solidFill>
                  <a:srgbClr val="EA613F"/>
                </a:solidFill>
                <a:latin typeface="Arial" panose="020B0604020202020204" pitchFamily="34" charset="0"/>
                <a:cs typeface="Arial" panose="020B0604020202020204" pitchFamily="34" charset="0"/>
              </a:defRPr>
            </a:lvl1pPr>
          </a:lstStyle>
          <a:p>
            <a:pPr lvl="0"/>
            <a:endParaRPr lang="en-GB"/>
          </a:p>
        </p:txBody>
      </p:sp>
      <p:sp>
        <p:nvSpPr>
          <p:cNvPr id="10" name="Text Placeholder 2">
            <a:extLst>
              <a:ext uri="{FF2B5EF4-FFF2-40B4-BE49-F238E27FC236}">
                <a16:creationId xmlns:a16="http://schemas.microsoft.com/office/drawing/2014/main" id="{C574C02A-E518-4BCB-8C84-313C6BD22265}"/>
              </a:ext>
            </a:extLst>
          </p:cNvPr>
          <p:cNvSpPr>
            <a:spLocks noGrp="1"/>
          </p:cNvSpPr>
          <p:nvPr>
            <p:ph type="body" sz="quarter" idx="10"/>
          </p:nvPr>
        </p:nvSpPr>
        <p:spPr>
          <a:xfrm>
            <a:off x="582724" y="1982087"/>
            <a:ext cx="6760829" cy="3225800"/>
          </a:xfrm>
          <a:prstGeom prst="rect">
            <a:avLst/>
          </a:prstGeom>
        </p:spPr>
        <p:txBody>
          <a:bodyPr/>
          <a:lstStyle>
            <a:lvl1pPr marL="0" indent="0">
              <a:buNone/>
              <a:defRPr sz="3200" b="1">
                <a:solidFill>
                  <a:srgbClr val="522674"/>
                </a:solidFill>
                <a:latin typeface="Arial" panose="020B0604020202020204" pitchFamily="34" charset="0"/>
                <a:cs typeface="Arial" panose="020B0604020202020204" pitchFamily="34" charset="0"/>
              </a:defRPr>
            </a:lvl1pPr>
            <a:lvl2pPr marL="0" indent="0" algn="l">
              <a:buNone/>
              <a:defRPr sz="2667">
                <a:solidFill>
                  <a:srgbClr val="522674"/>
                </a:solidFill>
                <a:latin typeface="Arial" panose="020B0604020202020204" pitchFamily="34" charset="0"/>
                <a:cs typeface="Arial" panose="020B0604020202020204" pitchFamily="34" charset="0"/>
              </a:defRPr>
            </a:lvl2pPr>
            <a:lvl3pPr marL="0" indent="-479988">
              <a:buFontTx/>
              <a:buBlip>
                <a:blip r:embed="rId3"/>
              </a:buBlip>
              <a:defRPr sz="2667">
                <a:solidFill>
                  <a:srgbClr val="522674"/>
                </a:solidFill>
                <a:latin typeface="Arial" panose="020B0604020202020204" pitchFamily="34" charset="0"/>
                <a:cs typeface="Arial" panose="020B0604020202020204" pitchFamily="34" charset="0"/>
              </a:defRPr>
            </a:lvl3pPr>
          </a:lstStyle>
          <a:p>
            <a:pPr lvl="0"/>
            <a:r>
              <a:rPr lang="en-US"/>
              <a:t>Click to edit Master text styles</a:t>
            </a:r>
          </a:p>
          <a:p>
            <a:pPr lvl="1"/>
            <a:r>
              <a:rPr lang="en-US"/>
              <a:t>Second level</a:t>
            </a:r>
          </a:p>
          <a:p>
            <a:pPr lvl="2"/>
            <a:r>
              <a:rPr lang="en-US">
                <a:latin typeface="Arial" panose="020B0604020202020204" pitchFamily="34" charset="0"/>
                <a:cs typeface="Arial" panose="020B0604020202020204" pitchFamily="34" charset="0"/>
              </a:rPr>
              <a:t>Bullets</a:t>
            </a:r>
            <a:endParaRPr lang="en-US"/>
          </a:p>
        </p:txBody>
      </p:sp>
    </p:spTree>
    <p:extLst>
      <p:ext uri="{BB962C8B-B14F-4D97-AF65-F5344CB8AC3E}">
        <p14:creationId xmlns:p14="http://schemas.microsoft.com/office/powerpoint/2010/main" val="35370520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 - Vot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D7173E2-6866-4790-BFCA-FDB3B98F1C7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47376"/>
            <a:ext cx="12192000" cy="1010624"/>
          </a:xfrm>
          <a:prstGeom prst="rect">
            <a:avLst/>
          </a:prstGeom>
        </p:spPr>
      </p:pic>
      <p:sp>
        <p:nvSpPr>
          <p:cNvPr id="8" name="Text Placeholder 8">
            <a:extLst>
              <a:ext uri="{FF2B5EF4-FFF2-40B4-BE49-F238E27FC236}">
                <a16:creationId xmlns:a16="http://schemas.microsoft.com/office/drawing/2014/main" id="{6CC73611-3505-4D19-8690-7395CB63C6B0}"/>
              </a:ext>
            </a:extLst>
          </p:cNvPr>
          <p:cNvSpPr>
            <a:spLocks noGrp="1"/>
          </p:cNvSpPr>
          <p:nvPr>
            <p:ph type="body" sz="quarter" idx="11"/>
          </p:nvPr>
        </p:nvSpPr>
        <p:spPr>
          <a:xfrm>
            <a:off x="3363747" y="681286"/>
            <a:ext cx="927100" cy="342900"/>
          </a:xfrm>
          <a:prstGeom prst="rect">
            <a:avLst/>
          </a:prstGeom>
        </p:spPr>
        <p:txBody>
          <a:bodyPr/>
          <a:lstStyle>
            <a:lvl1pPr marL="0" indent="0">
              <a:buNone/>
              <a:defRPr sz="2133" b="0">
                <a:solidFill>
                  <a:srgbClr val="EA613F"/>
                </a:solidFill>
                <a:latin typeface="Arial" panose="020B0604020202020204" pitchFamily="34" charset="0"/>
                <a:cs typeface="Arial" panose="020B0604020202020204" pitchFamily="34" charset="0"/>
              </a:defRPr>
            </a:lvl1pPr>
          </a:lstStyle>
          <a:p>
            <a:pPr lvl="0"/>
            <a:endParaRPr lang="en-GB"/>
          </a:p>
        </p:txBody>
      </p:sp>
      <p:sp>
        <p:nvSpPr>
          <p:cNvPr id="9" name="Text Placeholder 2">
            <a:extLst>
              <a:ext uri="{FF2B5EF4-FFF2-40B4-BE49-F238E27FC236}">
                <a16:creationId xmlns:a16="http://schemas.microsoft.com/office/drawing/2014/main" id="{D844F27E-0EB7-4035-9941-33B213B34B83}"/>
              </a:ext>
            </a:extLst>
          </p:cNvPr>
          <p:cNvSpPr>
            <a:spLocks noGrp="1"/>
          </p:cNvSpPr>
          <p:nvPr>
            <p:ph type="body" sz="quarter" idx="10"/>
          </p:nvPr>
        </p:nvSpPr>
        <p:spPr>
          <a:xfrm>
            <a:off x="582724" y="1982087"/>
            <a:ext cx="6760829" cy="3225800"/>
          </a:xfrm>
          <a:prstGeom prst="rect">
            <a:avLst/>
          </a:prstGeom>
        </p:spPr>
        <p:txBody>
          <a:bodyPr/>
          <a:lstStyle>
            <a:lvl1pPr marL="0" indent="0">
              <a:buNone/>
              <a:defRPr sz="3200" b="1">
                <a:solidFill>
                  <a:srgbClr val="522674"/>
                </a:solidFill>
                <a:latin typeface="Arial" panose="020B0604020202020204" pitchFamily="34" charset="0"/>
                <a:cs typeface="Arial" panose="020B0604020202020204" pitchFamily="34" charset="0"/>
              </a:defRPr>
            </a:lvl1pPr>
            <a:lvl2pPr marL="0" indent="0" algn="l">
              <a:buNone/>
              <a:defRPr sz="2667">
                <a:solidFill>
                  <a:srgbClr val="522674"/>
                </a:solidFill>
                <a:latin typeface="Arial" panose="020B0604020202020204" pitchFamily="34" charset="0"/>
                <a:cs typeface="Arial" panose="020B0604020202020204" pitchFamily="34" charset="0"/>
              </a:defRPr>
            </a:lvl2pPr>
            <a:lvl3pPr marL="0" indent="-479988">
              <a:buFontTx/>
              <a:buBlip>
                <a:blip r:embed="rId3"/>
              </a:buBlip>
              <a:defRPr sz="2667">
                <a:solidFill>
                  <a:srgbClr val="522674"/>
                </a:solidFill>
                <a:latin typeface="Arial" panose="020B0604020202020204" pitchFamily="34" charset="0"/>
                <a:cs typeface="Arial" panose="020B0604020202020204" pitchFamily="34" charset="0"/>
              </a:defRPr>
            </a:lvl3pPr>
          </a:lstStyle>
          <a:p>
            <a:pPr lvl="0"/>
            <a:r>
              <a:rPr lang="en-US"/>
              <a:t>Click to edit Master text styles</a:t>
            </a:r>
          </a:p>
          <a:p>
            <a:pPr lvl="1"/>
            <a:r>
              <a:rPr lang="en-US"/>
              <a:t>Second level</a:t>
            </a:r>
          </a:p>
          <a:p>
            <a:pPr lvl="2"/>
            <a:r>
              <a:rPr lang="en-US">
                <a:latin typeface="Arial" panose="020B0604020202020204" pitchFamily="34" charset="0"/>
                <a:cs typeface="Arial" panose="020B0604020202020204" pitchFamily="34" charset="0"/>
              </a:rPr>
              <a:t>Bullets</a:t>
            </a:r>
            <a:endParaRPr lang="en-US"/>
          </a:p>
        </p:txBody>
      </p:sp>
    </p:spTree>
    <p:extLst>
      <p:ext uri="{BB962C8B-B14F-4D97-AF65-F5344CB8AC3E}">
        <p14:creationId xmlns:p14="http://schemas.microsoft.com/office/powerpoint/2010/main" val="31415894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 - Discus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974189-1E64-4EF4-A132-E9038AB6AFF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47377"/>
            <a:ext cx="12192000" cy="1010624"/>
          </a:xfrm>
          <a:prstGeom prst="rect">
            <a:avLst/>
          </a:prstGeom>
        </p:spPr>
      </p:pic>
      <p:sp>
        <p:nvSpPr>
          <p:cNvPr id="5" name="Picture Placeholder 3">
            <a:extLst>
              <a:ext uri="{FF2B5EF4-FFF2-40B4-BE49-F238E27FC236}">
                <a16:creationId xmlns:a16="http://schemas.microsoft.com/office/drawing/2014/main" id="{BAE660C9-2CE3-470A-B97C-8CACA11BF5DD}"/>
              </a:ext>
            </a:extLst>
          </p:cNvPr>
          <p:cNvSpPr>
            <a:spLocks noGrp="1"/>
          </p:cNvSpPr>
          <p:nvPr>
            <p:ph type="pic" sz="quarter" idx="11"/>
          </p:nvPr>
        </p:nvSpPr>
        <p:spPr>
          <a:xfrm>
            <a:off x="7447281" y="1982088"/>
            <a:ext cx="4559300" cy="3225800"/>
          </a:xfrm>
          <a:prstGeom prst="rect">
            <a:avLst/>
          </a:prstGeom>
        </p:spPr>
        <p:txBody>
          <a:bodyPr/>
          <a:lstStyle/>
          <a:p>
            <a:endParaRPr lang="en-GB"/>
          </a:p>
        </p:txBody>
      </p:sp>
      <p:sp>
        <p:nvSpPr>
          <p:cNvPr id="8" name="Text Placeholder 8">
            <a:extLst>
              <a:ext uri="{FF2B5EF4-FFF2-40B4-BE49-F238E27FC236}">
                <a16:creationId xmlns:a16="http://schemas.microsoft.com/office/drawing/2014/main" id="{B9E3BACB-A950-4507-B0A1-EB036E0F8177}"/>
              </a:ext>
            </a:extLst>
          </p:cNvPr>
          <p:cNvSpPr>
            <a:spLocks noGrp="1"/>
          </p:cNvSpPr>
          <p:nvPr>
            <p:ph type="body" sz="quarter" idx="12"/>
          </p:nvPr>
        </p:nvSpPr>
        <p:spPr>
          <a:xfrm>
            <a:off x="3369155" y="676958"/>
            <a:ext cx="927100" cy="342900"/>
          </a:xfrm>
          <a:prstGeom prst="rect">
            <a:avLst/>
          </a:prstGeom>
        </p:spPr>
        <p:txBody>
          <a:bodyPr/>
          <a:lstStyle>
            <a:lvl1pPr marL="0" indent="0">
              <a:buNone/>
              <a:defRPr sz="2133" b="0">
                <a:solidFill>
                  <a:srgbClr val="EA613F"/>
                </a:solidFill>
                <a:latin typeface="Arial" panose="020B0604020202020204" pitchFamily="34" charset="0"/>
                <a:cs typeface="Arial" panose="020B0604020202020204" pitchFamily="34" charset="0"/>
              </a:defRPr>
            </a:lvl1pPr>
          </a:lstStyle>
          <a:p>
            <a:pPr lvl="0"/>
            <a:endParaRPr lang="en-GB"/>
          </a:p>
        </p:txBody>
      </p:sp>
      <p:sp>
        <p:nvSpPr>
          <p:cNvPr id="9" name="Text Placeholder 2">
            <a:extLst>
              <a:ext uri="{FF2B5EF4-FFF2-40B4-BE49-F238E27FC236}">
                <a16:creationId xmlns:a16="http://schemas.microsoft.com/office/drawing/2014/main" id="{FCA289C7-5CF1-4D4A-86CD-874F5C68BE79}"/>
              </a:ext>
            </a:extLst>
          </p:cNvPr>
          <p:cNvSpPr>
            <a:spLocks noGrp="1"/>
          </p:cNvSpPr>
          <p:nvPr>
            <p:ph type="body" sz="quarter" idx="10"/>
          </p:nvPr>
        </p:nvSpPr>
        <p:spPr>
          <a:xfrm>
            <a:off x="582724" y="1982087"/>
            <a:ext cx="6760829" cy="3225800"/>
          </a:xfrm>
          <a:prstGeom prst="rect">
            <a:avLst/>
          </a:prstGeom>
        </p:spPr>
        <p:txBody>
          <a:bodyPr/>
          <a:lstStyle>
            <a:lvl1pPr marL="0" indent="0">
              <a:buNone/>
              <a:defRPr sz="3200" b="1">
                <a:solidFill>
                  <a:srgbClr val="522674"/>
                </a:solidFill>
                <a:latin typeface="Arial" panose="020B0604020202020204" pitchFamily="34" charset="0"/>
                <a:cs typeface="Arial" panose="020B0604020202020204" pitchFamily="34" charset="0"/>
              </a:defRPr>
            </a:lvl1pPr>
            <a:lvl2pPr marL="0" indent="0" algn="l">
              <a:buNone/>
              <a:defRPr sz="2667">
                <a:solidFill>
                  <a:srgbClr val="522674"/>
                </a:solidFill>
                <a:latin typeface="Arial" panose="020B0604020202020204" pitchFamily="34" charset="0"/>
                <a:cs typeface="Arial" panose="020B0604020202020204" pitchFamily="34" charset="0"/>
              </a:defRPr>
            </a:lvl2pPr>
            <a:lvl3pPr marL="0" indent="-479988">
              <a:buFontTx/>
              <a:buBlip>
                <a:blip r:embed="rId3"/>
              </a:buBlip>
              <a:defRPr sz="2667">
                <a:solidFill>
                  <a:srgbClr val="522674"/>
                </a:solidFill>
                <a:latin typeface="Arial" panose="020B0604020202020204" pitchFamily="34" charset="0"/>
                <a:cs typeface="Arial" panose="020B0604020202020204" pitchFamily="34" charset="0"/>
              </a:defRPr>
            </a:lvl3pPr>
          </a:lstStyle>
          <a:p>
            <a:pPr lvl="0"/>
            <a:r>
              <a:rPr lang="en-US"/>
              <a:t>Click to edit Master text styles</a:t>
            </a:r>
          </a:p>
          <a:p>
            <a:pPr lvl="1"/>
            <a:r>
              <a:rPr lang="en-US"/>
              <a:t>Second level</a:t>
            </a:r>
          </a:p>
          <a:p>
            <a:pPr lvl="2"/>
            <a:r>
              <a:rPr lang="en-US">
                <a:latin typeface="Arial" panose="020B0604020202020204" pitchFamily="34" charset="0"/>
                <a:cs typeface="Arial" panose="020B0604020202020204" pitchFamily="34" charset="0"/>
              </a:rPr>
              <a:t>Bullets</a:t>
            </a:r>
            <a:endParaRPr lang="en-US"/>
          </a:p>
        </p:txBody>
      </p:sp>
    </p:spTree>
    <p:extLst>
      <p:ext uri="{BB962C8B-B14F-4D97-AF65-F5344CB8AC3E}">
        <p14:creationId xmlns:p14="http://schemas.microsoft.com/office/powerpoint/2010/main" val="3057894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 - Evaluate">
    <p:spTree>
      <p:nvGrpSpPr>
        <p:cNvPr id="1" name=""/>
        <p:cNvGrpSpPr/>
        <p:nvPr/>
      </p:nvGrpSpPr>
      <p:grpSpPr>
        <a:xfrm>
          <a:off x="0" y="0"/>
          <a:ext cx="0" cy="0"/>
          <a:chOff x="0" y="0"/>
          <a:chExt cx="0" cy="0"/>
        </a:xfrm>
      </p:grpSpPr>
      <p:sp>
        <p:nvSpPr>
          <p:cNvPr id="5" name="Picture Placeholder 3">
            <a:extLst>
              <a:ext uri="{FF2B5EF4-FFF2-40B4-BE49-F238E27FC236}">
                <a16:creationId xmlns:a16="http://schemas.microsoft.com/office/drawing/2014/main" id="{BAE660C9-2CE3-470A-B97C-8CACA11BF5DD}"/>
              </a:ext>
            </a:extLst>
          </p:cNvPr>
          <p:cNvSpPr>
            <a:spLocks noGrp="1"/>
          </p:cNvSpPr>
          <p:nvPr>
            <p:ph type="pic" sz="quarter" idx="11"/>
          </p:nvPr>
        </p:nvSpPr>
        <p:spPr>
          <a:xfrm>
            <a:off x="7447281" y="1982088"/>
            <a:ext cx="4559300" cy="3225800"/>
          </a:xfrm>
          <a:prstGeom prst="rect">
            <a:avLst/>
          </a:prstGeom>
        </p:spPr>
        <p:txBody>
          <a:bodyPr/>
          <a:lstStyle/>
          <a:p>
            <a:endParaRPr lang="en-GB"/>
          </a:p>
        </p:txBody>
      </p:sp>
      <p:sp>
        <p:nvSpPr>
          <p:cNvPr id="8" name="Text Placeholder 8">
            <a:extLst>
              <a:ext uri="{FF2B5EF4-FFF2-40B4-BE49-F238E27FC236}">
                <a16:creationId xmlns:a16="http://schemas.microsoft.com/office/drawing/2014/main" id="{B9E3BACB-A950-4507-B0A1-EB036E0F8177}"/>
              </a:ext>
            </a:extLst>
          </p:cNvPr>
          <p:cNvSpPr>
            <a:spLocks noGrp="1"/>
          </p:cNvSpPr>
          <p:nvPr>
            <p:ph type="body" sz="quarter" idx="12"/>
          </p:nvPr>
        </p:nvSpPr>
        <p:spPr>
          <a:xfrm>
            <a:off x="3369155" y="676958"/>
            <a:ext cx="927100" cy="342900"/>
          </a:xfrm>
          <a:prstGeom prst="rect">
            <a:avLst/>
          </a:prstGeom>
        </p:spPr>
        <p:txBody>
          <a:bodyPr/>
          <a:lstStyle>
            <a:lvl1pPr marL="0" indent="0">
              <a:buNone/>
              <a:defRPr sz="2133" b="0">
                <a:solidFill>
                  <a:srgbClr val="EA613F"/>
                </a:solidFill>
                <a:latin typeface="Arial" panose="020B0604020202020204" pitchFamily="34" charset="0"/>
                <a:cs typeface="Arial" panose="020B0604020202020204" pitchFamily="34" charset="0"/>
              </a:defRPr>
            </a:lvl1pPr>
          </a:lstStyle>
          <a:p>
            <a:pPr lvl="0"/>
            <a:endParaRPr lang="en-GB"/>
          </a:p>
        </p:txBody>
      </p:sp>
      <p:sp>
        <p:nvSpPr>
          <p:cNvPr id="9" name="Text Placeholder 2">
            <a:extLst>
              <a:ext uri="{FF2B5EF4-FFF2-40B4-BE49-F238E27FC236}">
                <a16:creationId xmlns:a16="http://schemas.microsoft.com/office/drawing/2014/main" id="{FCA289C7-5CF1-4D4A-86CD-874F5C68BE79}"/>
              </a:ext>
            </a:extLst>
          </p:cNvPr>
          <p:cNvSpPr>
            <a:spLocks noGrp="1"/>
          </p:cNvSpPr>
          <p:nvPr>
            <p:ph type="body" sz="quarter" idx="10"/>
          </p:nvPr>
        </p:nvSpPr>
        <p:spPr>
          <a:xfrm>
            <a:off x="582724" y="1982087"/>
            <a:ext cx="6760829" cy="3225800"/>
          </a:xfrm>
          <a:prstGeom prst="rect">
            <a:avLst/>
          </a:prstGeom>
        </p:spPr>
        <p:txBody>
          <a:bodyPr/>
          <a:lstStyle>
            <a:lvl1pPr marL="0" indent="0">
              <a:buNone/>
              <a:defRPr sz="3200" b="1">
                <a:solidFill>
                  <a:srgbClr val="522674"/>
                </a:solidFill>
                <a:latin typeface="Arial" panose="020B0604020202020204" pitchFamily="34" charset="0"/>
                <a:cs typeface="Arial" panose="020B0604020202020204" pitchFamily="34" charset="0"/>
              </a:defRPr>
            </a:lvl1pPr>
            <a:lvl2pPr marL="0" indent="0" algn="l">
              <a:buNone/>
              <a:defRPr sz="2667">
                <a:solidFill>
                  <a:srgbClr val="522674"/>
                </a:solidFill>
                <a:latin typeface="Arial" panose="020B0604020202020204" pitchFamily="34" charset="0"/>
                <a:cs typeface="Arial" panose="020B0604020202020204" pitchFamily="34" charset="0"/>
              </a:defRPr>
            </a:lvl2pPr>
            <a:lvl3pPr marL="0" indent="-479988">
              <a:buFontTx/>
              <a:buBlip>
                <a:blip r:embed="rId2"/>
              </a:buBlip>
              <a:defRPr sz="2667">
                <a:solidFill>
                  <a:srgbClr val="522674"/>
                </a:solidFill>
                <a:latin typeface="Arial" panose="020B0604020202020204" pitchFamily="34" charset="0"/>
                <a:cs typeface="Arial" panose="020B0604020202020204" pitchFamily="34" charset="0"/>
              </a:defRPr>
            </a:lvl3pPr>
          </a:lstStyle>
          <a:p>
            <a:pPr lvl="0"/>
            <a:r>
              <a:rPr lang="en-US"/>
              <a:t>Click to edit Master text styles</a:t>
            </a:r>
          </a:p>
          <a:p>
            <a:pPr lvl="1"/>
            <a:r>
              <a:rPr lang="en-US"/>
              <a:t>Second level</a:t>
            </a:r>
          </a:p>
          <a:p>
            <a:pPr lvl="2"/>
            <a:r>
              <a:rPr lang="en-US">
                <a:latin typeface="Arial" panose="020B0604020202020204" pitchFamily="34" charset="0"/>
                <a:cs typeface="Arial" panose="020B0604020202020204" pitchFamily="34" charset="0"/>
              </a:rPr>
              <a:t>Bullets</a:t>
            </a:r>
            <a:endParaRPr lang="en-US"/>
          </a:p>
        </p:txBody>
      </p:sp>
      <p:pic>
        <p:nvPicPr>
          <p:cNvPr id="4" name="Picture 3">
            <a:extLst>
              <a:ext uri="{FF2B5EF4-FFF2-40B4-BE49-F238E27FC236}">
                <a16:creationId xmlns:a16="http://schemas.microsoft.com/office/drawing/2014/main" id="{21CB10E7-FF04-4392-B950-40351F1640C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847377"/>
            <a:ext cx="12192000" cy="1010624"/>
          </a:xfrm>
          <a:prstGeom prst="rect">
            <a:avLst/>
          </a:prstGeom>
        </p:spPr>
      </p:pic>
    </p:spTree>
    <p:extLst>
      <p:ext uri="{BB962C8B-B14F-4D97-AF65-F5344CB8AC3E}">
        <p14:creationId xmlns:p14="http://schemas.microsoft.com/office/powerpoint/2010/main" val="38871514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 - Listen">
    <p:spTree>
      <p:nvGrpSpPr>
        <p:cNvPr id="1" name=""/>
        <p:cNvGrpSpPr/>
        <p:nvPr/>
      </p:nvGrpSpPr>
      <p:grpSpPr>
        <a:xfrm>
          <a:off x="0" y="0"/>
          <a:ext cx="0" cy="0"/>
          <a:chOff x="0" y="0"/>
          <a:chExt cx="0" cy="0"/>
        </a:xfrm>
      </p:grpSpPr>
      <p:sp>
        <p:nvSpPr>
          <p:cNvPr id="5" name="Picture Placeholder 3">
            <a:extLst>
              <a:ext uri="{FF2B5EF4-FFF2-40B4-BE49-F238E27FC236}">
                <a16:creationId xmlns:a16="http://schemas.microsoft.com/office/drawing/2014/main" id="{BAE660C9-2CE3-470A-B97C-8CACA11BF5DD}"/>
              </a:ext>
            </a:extLst>
          </p:cNvPr>
          <p:cNvSpPr>
            <a:spLocks noGrp="1"/>
          </p:cNvSpPr>
          <p:nvPr>
            <p:ph type="pic" sz="quarter" idx="11"/>
          </p:nvPr>
        </p:nvSpPr>
        <p:spPr>
          <a:xfrm>
            <a:off x="7447281" y="1982088"/>
            <a:ext cx="4559300" cy="3225800"/>
          </a:xfrm>
          <a:prstGeom prst="rect">
            <a:avLst/>
          </a:prstGeom>
        </p:spPr>
        <p:txBody>
          <a:bodyPr/>
          <a:lstStyle/>
          <a:p>
            <a:endParaRPr lang="en-GB"/>
          </a:p>
        </p:txBody>
      </p:sp>
      <p:sp>
        <p:nvSpPr>
          <p:cNvPr id="8" name="Text Placeholder 8">
            <a:extLst>
              <a:ext uri="{FF2B5EF4-FFF2-40B4-BE49-F238E27FC236}">
                <a16:creationId xmlns:a16="http://schemas.microsoft.com/office/drawing/2014/main" id="{B9E3BACB-A950-4507-B0A1-EB036E0F8177}"/>
              </a:ext>
            </a:extLst>
          </p:cNvPr>
          <p:cNvSpPr>
            <a:spLocks noGrp="1"/>
          </p:cNvSpPr>
          <p:nvPr>
            <p:ph type="body" sz="quarter" idx="12"/>
          </p:nvPr>
        </p:nvSpPr>
        <p:spPr>
          <a:xfrm>
            <a:off x="3369155" y="676958"/>
            <a:ext cx="927100" cy="342900"/>
          </a:xfrm>
          <a:prstGeom prst="rect">
            <a:avLst/>
          </a:prstGeom>
        </p:spPr>
        <p:txBody>
          <a:bodyPr/>
          <a:lstStyle>
            <a:lvl1pPr marL="0" indent="0">
              <a:buNone/>
              <a:defRPr sz="2133" b="0">
                <a:solidFill>
                  <a:srgbClr val="EA613F"/>
                </a:solidFill>
                <a:latin typeface="Arial" panose="020B0604020202020204" pitchFamily="34" charset="0"/>
                <a:cs typeface="Arial" panose="020B0604020202020204" pitchFamily="34" charset="0"/>
              </a:defRPr>
            </a:lvl1pPr>
          </a:lstStyle>
          <a:p>
            <a:pPr lvl="0"/>
            <a:endParaRPr lang="en-GB"/>
          </a:p>
        </p:txBody>
      </p:sp>
      <p:sp>
        <p:nvSpPr>
          <p:cNvPr id="9" name="Text Placeholder 2">
            <a:extLst>
              <a:ext uri="{FF2B5EF4-FFF2-40B4-BE49-F238E27FC236}">
                <a16:creationId xmlns:a16="http://schemas.microsoft.com/office/drawing/2014/main" id="{FCA289C7-5CF1-4D4A-86CD-874F5C68BE79}"/>
              </a:ext>
            </a:extLst>
          </p:cNvPr>
          <p:cNvSpPr>
            <a:spLocks noGrp="1"/>
          </p:cNvSpPr>
          <p:nvPr>
            <p:ph type="body" sz="quarter" idx="10"/>
          </p:nvPr>
        </p:nvSpPr>
        <p:spPr>
          <a:xfrm>
            <a:off x="582724" y="1982087"/>
            <a:ext cx="6760829" cy="3225800"/>
          </a:xfrm>
          <a:prstGeom prst="rect">
            <a:avLst/>
          </a:prstGeom>
        </p:spPr>
        <p:txBody>
          <a:bodyPr/>
          <a:lstStyle>
            <a:lvl1pPr marL="0" indent="0">
              <a:buNone/>
              <a:defRPr sz="3200" b="1">
                <a:solidFill>
                  <a:srgbClr val="522674"/>
                </a:solidFill>
                <a:latin typeface="Arial" panose="020B0604020202020204" pitchFamily="34" charset="0"/>
                <a:cs typeface="Arial" panose="020B0604020202020204" pitchFamily="34" charset="0"/>
              </a:defRPr>
            </a:lvl1pPr>
            <a:lvl2pPr marL="0" indent="0" algn="l">
              <a:buNone/>
              <a:defRPr sz="2667">
                <a:solidFill>
                  <a:srgbClr val="522674"/>
                </a:solidFill>
                <a:latin typeface="Arial" panose="020B0604020202020204" pitchFamily="34" charset="0"/>
                <a:cs typeface="Arial" panose="020B0604020202020204" pitchFamily="34" charset="0"/>
              </a:defRPr>
            </a:lvl2pPr>
            <a:lvl3pPr marL="0" indent="-479988">
              <a:buFontTx/>
              <a:buBlip>
                <a:blip r:embed="rId2"/>
              </a:buBlip>
              <a:defRPr sz="2667">
                <a:solidFill>
                  <a:srgbClr val="522674"/>
                </a:solidFill>
                <a:latin typeface="Arial" panose="020B0604020202020204" pitchFamily="34" charset="0"/>
                <a:cs typeface="Arial" panose="020B0604020202020204" pitchFamily="34" charset="0"/>
              </a:defRPr>
            </a:lvl3pPr>
          </a:lstStyle>
          <a:p>
            <a:pPr lvl="0"/>
            <a:r>
              <a:rPr lang="en-US"/>
              <a:t>Click to edit Master text styles</a:t>
            </a:r>
          </a:p>
          <a:p>
            <a:pPr lvl="1"/>
            <a:r>
              <a:rPr lang="en-US"/>
              <a:t>Second level</a:t>
            </a:r>
          </a:p>
          <a:p>
            <a:pPr lvl="2"/>
            <a:r>
              <a:rPr lang="en-US">
                <a:latin typeface="Arial" panose="020B0604020202020204" pitchFamily="34" charset="0"/>
                <a:cs typeface="Arial" panose="020B0604020202020204" pitchFamily="34" charset="0"/>
              </a:rPr>
              <a:t>Bullets</a:t>
            </a:r>
            <a:endParaRPr lang="en-US"/>
          </a:p>
        </p:txBody>
      </p:sp>
      <p:pic>
        <p:nvPicPr>
          <p:cNvPr id="4" name="Picture 3">
            <a:extLst>
              <a:ext uri="{FF2B5EF4-FFF2-40B4-BE49-F238E27FC236}">
                <a16:creationId xmlns:a16="http://schemas.microsoft.com/office/drawing/2014/main" id="{E2DCC4E9-BFDA-440D-B529-6531E772B8D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847377"/>
            <a:ext cx="12192000" cy="1010624"/>
          </a:xfrm>
          <a:prstGeom prst="rect">
            <a:avLst/>
          </a:prstGeom>
        </p:spPr>
      </p:pic>
    </p:spTree>
    <p:extLst>
      <p:ext uri="{BB962C8B-B14F-4D97-AF65-F5344CB8AC3E}">
        <p14:creationId xmlns:p14="http://schemas.microsoft.com/office/powerpoint/2010/main" val="3167511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 - Plan">
    <p:spTree>
      <p:nvGrpSpPr>
        <p:cNvPr id="1" name=""/>
        <p:cNvGrpSpPr/>
        <p:nvPr/>
      </p:nvGrpSpPr>
      <p:grpSpPr>
        <a:xfrm>
          <a:off x="0" y="0"/>
          <a:ext cx="0" cy="0"/>
          <a:chOff x="0" y="0"/>
          <a:chExt cx="0" cy="0"/>
        </a:xfrm>
      </p:grpSpPr>
      <p:sp>
        <p:nvSpPr>
          <p:cNvPr id="5" name="Picture Placeholder 3">
            <a:extLst>
              <a:ext uri="{FF2B5EF4-FFF2-40B4-BE49-F238E27FC236}">
                <a16:creationId xmlns:a16="http://schemas.microsoft.com/office/drawing/2014/main" id="{BAE660C9-2CE3-470A-B97C-8CACA11BF5DD}"/>
              </a:ext>
            </a:extLst>
          </p:cNvPr>
          <p:cNvSpPr>
            <a:spLocks noGrp="1"/>
          </p:cNvSpPr>
          <p:nvPr>
            <p:ph type="pic" sz="quarter" idx="11"/>
          </p:nvPr>
        </p:nvSpPr>
        <p:spPr>
          <a:xfrm>
            <a:off x="7447281" y="1982088"/>
            <a:ext cx="4559300" cy="3225800"/>
          </a:xfrm>
          <a:prstGeom prst="rect">
            <a:avLst/>
          </a:prstGeom>
        </p:spPr>
        <p:txBody>
          <a:bodyPr/>
          <a:lstStyle/>
          <a:p>
            <a:endParaRPr lang="en-GB"/>
          </a:p>
        </p:txBody>
      </p:sp>
      <p:sp>
        <p:nvSpPr>
          <p:cNvPr id="8" name="Text Placeholder 8">
            <a:extLst>
              <a:ext uri="{FF2B5EF4-FFF2-40B4-BE49-F238E27FC236}">
                <a16:creationId xmlns:a16="http://schemas.microsoft.com/office/drawing/2014/main" id="{B9E3BACB-A950-4507-B0A1-EB036E0F8177}"/>
              </a:ext>
            </a:extLst>
          </p:cNvPr>
          <p:cNvSpPr>
            <a:spLocks noGrp="1"/>
          </p:cNvSpPr>
          <p:nvPr>
            <p:ph type="body" sz="quarter" idx="12"/>
          </p:nvPr>
        </p:nvSpPr>
        <p:spPr>
          <a:xfrm>
            <a:off x="3369155" y="676958"/>
            <a:ext cx="927100" cy="342900"/>
          </a:xfrm>
          <a:prstGeom prst="rect">
            <a:avLst/>
          </a:prstGeom>
        </p:spPr>
        <p:txBody>
          <a:bodyPr/>
          <a:lstStyle>
            <a:lvl1pPr marL="0" indent="0">
              <a:buNone/>
              <a:defRPr sz="2133" b="0">
                <a:solidFill>
                  <a:srgbClr val="EA613F"/>
                </a:solidFill>
                <a:latin typeface="Arial" panose="020B0604020202020204" pitchFamily="34" charset="0"/>
                <a:cs typeface="Arial" panose="020B0604020202020204" pitchFamily="34" charset="0"/>
              </a:defRPr>
            </a:lvl1pPr>
          </a:lstStyle>
          <a:p>
            <a:pPr lvl="0"/>
            <a:endParaRPr lang="en-GB"/>
          </a:p>
        </p:txBody>
      </p:sp>
      <p:sp>
        <p:nvSpPr>
          <p:cNvPr id="9" name="Text Placeholder 2">
            <a:extLst>
              <a:ext uri="{FF2B5EF4-FFF2-40B4-BE49-F238E27FC236}">
                <a16:creationId xmlns:a16="http://schemas.microsoft.com/office/drawing/2014/main" id="{FCA289C7-5CF1-4D4A-86CD-874F5C68BE79}"/>
              </a:ext>
            </a:extLst>
          </p:cNvPr>
          <p:cNvSpPr>
            <a:spLocks noGrp="1"/>
          </p:cNvSpPr>
          <p:nvPr>
            <p:ph type="body" sz="quarter" idx="10"/>
          </p:nvPr>
        </p:nvSpPr>
        <p:spPr>
          <a:xfrm>
            <a:off x="582724" y="1982087"/>
            <a:ext cx="6760829" cy="3225800"/>
          </a:xfrm>
          <a:prstGeom prst="rect">
            <a:avLst/>
          </a:prstGeom>
        </p:spPr>
        <p:txBody>
          <a:bodyPr/>
          <a:lstStyle>
            <a:lvl1pPr marL="0" indent="0">
              <a:buNone/>
              <a:defRPr sz="3200" b="1">
                <a:solidFill>
                  <a:srgbClr val="522674"/>
                </a:solidFill>
                <a:latin typeface="Arial" panose="020B0604020202020204" pitchFamily="34" charset="0"/>
                <a:cs typeface="Arial" panose="020B0604020202020204" pitchFamily="34" charset="0"/>
              </a:defRPr>
            </a:lvl1pPr>
            <a:lvl2pPr marL="0" indent="0" algn="l">
              <a:buNone/>
              <a:defRPr sz="2667">
                <a:solidFill>
                  <a:srgbClr val="522674"/>
                </a:solidFill>
                <a:latin typeface="Arial" panose="020B0604020202020204" pitchFamily="34" charset="0"/>
                <a:cs typeface="Arial" panose="020B0604020202020204" pitchFamily="34" charset="0"/>
              </a:defRPr>
            </a:lvl2pPr>
            <a:lvl3pPr marL="0" indent="-479988">
              <a:buFontTx/>
              <a:buBlip>
                <a:blip r:embed="rId2"/>
              </a:buBlip>
              <a:defRPr sz="2667">
                <a:solidFill>
                  <a:srgbClr val="522674"/>
                </a:solidFill>
                <a:latin typeface="Arial" panose="020B0604020202020204" pitchFamily="34" charset="0"/>
                <a:cs typeface="Arial" panose="020B0604020202020204" pitchFamily="34" charset="0"/>
              </a:defRPr>
            </a:lvl3pPr>
          </a:lstStyle>
          <a:p>
            <a:pPr lvl="0"/>
            <a:r>
              <a:rPr lang="en-US"/>
              <a:t>Click to edit Master text styles</a:t>
            </a:r>
          </a:p>
          <a:p>
            <a:pPr lvl="1"/>
            <a:r>
              <a:rPr lang="en-US"/>
              <a:t>Second level</a:t>
            </a:r>
          </a:p>
          <a:p>
            <a:pPr lvl="2"/>
            <a:r>
              <a:rPr lang="en-US">
                <a:latin typeface="Arial" panose="020B0604020202020204" pitchFamily="34" charset="0"/>
                <a:cs typeface="Arial" panose="020B0604020202020204" pitchFamily="34" charset="0"/>
              </a:rPr>
              <a:t>Bullets</a:t>
            </a:r>
            <a:endParaRPr lang="en-US"/>
          </a:p>
        </p:txBody>
      </p:sp>
      <p:pic>
        <p:nvPicPr>
          <p:cNvPr id="4" name="Picture 3">
            <a:extLst>
              <a:ext uri="{FF2B5EF4-FFF2-40B4-BE49-F238E27FC236}">
                <a16:creationId xmlns:a16="http://schemas.microsoft.com/office/drawing/2014/main" id="{A8B3F006-AABC-49A5-AE5F-8053E6D18E9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847377"/>
            <a:ext cx="12192000" cy="1010624"/>
          </a:xfrm>
          <a:prstGeom prst="rect">
            <a:avLst/>
          </a:prstGeom>
        </p:spPr>
      </p:pic>
    </p:spTree>
    <p:extLst>
      <p:ext uri="{BB962C8B-B14F-4D97-AF65-F5344CB8AC3E}">
        <p14:creationId xmlns:p14="http://schemas.microsoft.com/office/powerpoint/2010/main" val="16171265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 - Recall">
    <p:spTree>
      <p:nvGrpSpPr>
        <p:cNvPr id="1" name=""/>
        <p:cNvGrpSpPr/>
        <p:nvPr/>
      </p:nvGrpSpPr>
      <p:grpSpPr>
        <a:xfrm>
          <a:off x="0" y="0"/>
          <a:ext cx="0" cy="0"/>
          <a:chOff x="0" y="0"/>
          <a:chExt cx="0" cy="0"/>
        </a:xfrm>
      </p:grpSpPr>
      <p:sp>
        <p:nvSpPr>
          <p:cNvPr id="5" name="Picture Placeholder 3">
            <a:extLst>
              <a:ext uri="{FF2B5EF4-FFF2-40B4-BE49-F238E27FC236}">
                <a16:creationId xmlns:a16="http://schemas.microsoft.com/office/drawing/2014/main" id="{BAE660C9-2CE3-470A-B97C-8CACA11BF5DD}"/>
              </a:ext>
            </a:extLst>
          </p:cNvPr>
          <p:cNvSpPr>
            <a:spLocks noGrp="1"/>
          </p:cNvSpPr>
          <p:nvPr>
            <p:ph type="pic" sz="quarter" idx="11"/>
          </p:nvPr>
        </p:nvSpPr>
        <p:spPr>
          <a:xfrm>
            <a:off x="7447281" y="1982088"/>
            <a:ext cx="4559300" cy="3225800"/>
          </a:xfrm>
          <a:prstGeom prst="rect">
            <a:avLst/>
          </a:prstGeom>
        </p:spPr>
        <p:txBody>
          <a:bodyPr/>
          <a:lstStyle/>
          <a:p>
            <a:endParaRPr lang="en-GB"/>
          </a:p>
        </p:txBody>
      </p:sp>
      <p:sp>
        <p:nvSpPr>
          <p:cNvPr id="8" name="Text Placeholder 8">
            <a:extLst>
              <a:ext uri="{FF2B5EF4-FFF2-40B4-BE49-F238E27FC236}">
                <a16:creationId xmlns:a16="http://schemas.microsoft.com/office/drawing/2014/main" id="{B9E3BACB-A950-4507-B0A1-EB036E0F8177}"/>
              </a:ext>
            </a:extLst>
          </p:cNvPr>
          <p:cNvSpPr>
            <a:spLocks noGrp="1"/>
          </p:cNvSpPr>
          <p:nvPr>
            <p:ph type="body" sz="quarter" idx="12"/>
          </p:nvPr>
        </p:nvSpPr>
        <p:spPr>
          <a:xfrm>
            <a:off x="3369155" y="676958"/>
            <a:ext cx="927100" cy="342900"/>
          </a:xfrm>
          <a:prstGeom prst="rect">
            <a:avLst/>
          </a:prstGeom>
        </p:spPr>
        <p:txBody>
          <a:bodyPr/>
          <a:lstStyle>
            <a:lvl1pPr marL="0" indent="0">
              <a:buNone/>
              <a:defRPr sz="2133" b="0">
                <a:solidFill>
                  <a:srgbClr val="EA613F"/>
                </a:solidFill>
                <a:latin typeface="Arial" panose="020B0604020202020204" pitchFamily="34" charset="0"/>
                <a:cs typeface="Arial" panose="020B0604020202020204" pitchFamily="34" charset="0"/>
              </a:defRPr>
            </a:lvl1pPr>
          </a:lstStyle>
          <a:p>
            <a:pPr lvl="0"/>
            <a:endParaRPr lang="en-GB"/>
          </a:p>
        </p:txBody>
      </p:sp>
      <p:sp>
        <p:nvSpPr>
          <p:cNvPr id="9" name="Text Placeholder 2">
            <a:extLst>
              <a:ext uri="{FF2B5EF4-FFF2-40B4-BE49-F238E27FC236}">
                <a16:creationId xmlns:a16="http://schemas.microsoft.com/office/drawing/2014/main" id="{FCA289C7-5CF1-4D4A-86CD-874F5C68BE79}"/>
              </a:ext>
            </a:extLst>
          </p:cNvPr>
          <p:cNvSpPr>
            <a:spLocks noGrp="1"/>
          </p:cNvSpPr>
          <p:nvPr>
            <p:ph type="body" sz="quarter" idx="10"/>
          </p:nvPr>
        </p:nvSpPr>
        <p:spPr>
          <a:xfrm>
            <a:off x="582724" y="1982087"/>
            <a:ext cx="6760829" cy="3225800"/>
          </a:xfrm>
          <a:prstGeom prst="rect">
            <a:avLst/>
          </a:prstGeom>
        </p:spPr>
        <p:txBody>
          <a:bodyPr/>
          <a:lstStyle>
            <a:lvl1pPr marL="0" indent="0">
              <a:buNone/>
              <a:defRPr sz="3200" b="1">
                <a:solidFill>
                  <a:srgbClr val="522674"/>
                </a:solidFill>
                <a:latin typeface="Arial" panose="020B0604020202020204" pitchFamily="34" charset="0"/>
                <a:cs typeface="Arial" panose="020B0604020202020204" pitchFamily="34" charset="0"/>
              </a:defRPr>
            </a:lvl1pPr>
            <a:lvl2pPr marL="0" indent="0" algn="l">
              <a:buNone/>
              <a:defRPr sz="2667">
                <a:solidFill>
                  <a:srgbClr val="522674"/>
                </a:solidFill>
                <a:latin typeface="Arial" panose="020B0604020202020204" pitchFamily="34" charset="0"/>
                <a:cs typeface="Arial" panose="020B0604020202020204" pitchFamily="34" charset="0"/>
              </a:defRPr>
            </a:lvl2pPr>
            <a:lvl3pPr marL="0" indent="-479988">
              <a:buFontTx/>
              <a:buBlip>
                <a:blip r:embed="rId2"/>
              </a:buBlip>
              <a:defRPr sz="2667">
                <a:solidFill>
                  <a:srgbClr val="522674"/>
                </a:solidFill>
                <a:latin typeface="Arial" panose="020B0604020202020204" pitchFamily="34" charset="0"/>
                <a:cs typeface="Arial" panose="020B0604020202020204" pitchFamily="34" charset="0"/>
              </a:defRPr>
            </a:lvl3pPr>
          </a:lstStyle>
          <a:p>
            <a:pPr lvl="0"/>
            <a:r>
              <a:rPr lang="en-US"/>
              <a:t>Click to edit Master text styles</a:t>
            </a:r>
          </a:p>
          <a:p>
            <a:pPr lvl="1"/>
            <a:r>
              <a:rPr lang="en-US"/>
              <a:t>Second level</a:t>
            </a:r>
          </a:p>
          <a:p>
            <a:pPr lvl="2"/>
            <a:r>
              <a:rPr lang="en-US">
                <a:latin typeface="Arial" panose="020B0604020202020204" pitchFamily="34" charset="0"/>
                <a:cs typeface="Arial" panose="020B0604020202020204" pitchFamily="34" charset="0"/>
              </a:rPr>
              <a:t>Bullets</a:t>
            </a:r>
            <a:endParaRPr lang="en-US"/>
          </a:p>
        </p:txBody>
      </p:sp>
      <p:pic>
        <p:nvPicPr>
          <p:cNvPr id="4" name="Picture 3">
            <a:extLst>
              <a:ext uri="{FF2B5EF4-FFF2-40B4-BE49-F238E27FC236}">
                <a16:creationId xmlns:a16="http://schemas.microsoft.com/office/drawing/2014/main" id="{117FA669-E389-46B6-AD9D-7D7E544FC1D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847376"/>
            <a:ext cx="12192000" cy="1010624"/>
          </a:xfrm>
          <a:prstGeom prst="rect">
            <a:avLst/>
          </a:prstGeom>
        </p:spPr>
      </p:pic>
    </p:spTree>
    <p:extLst>
      <p:ext uri="{BB962C8B-B14F-4D97-AF65-F5344CB8AC3E}">
        <p14:creationId xmlns:p14="http://schemas.microsoft.com/office/powerpoint/2010/main" val="33046981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 - Discuss">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2452815-C669-40A5-B035-BE37EA7F5FB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5847908"/>
            <a:ext cx="12185593" cy="1010093"/>
          </a:xfrm>
          <a:prstGeom prst="rect">
            <a:avLst/>
          </a:prstGeom>
        </p:spPr>
      </p:pic>
      <p:sp>
        <p:nvSpPr>
          <p:cNvPr id="9" name="Text Placeholder 8">
            <a:extLst>
              <a:ext uri="{FF2B5EF4-FFF2-40B4-BE49-F238E27FC236}">
                <a16:creationId xmlns:a16="http://schemas.microsoft.com/office/drawing/2014/main" id="{D42C830C-1CE7-416B-9F32-EF78FD781179}"/>
              </a:ext>
            </a:extLst>
          </p:cNvPr>
          <p:cNvSpPr>
            <a:spLocks noGrp="1"/>
          </p:cNvSpPr>
          <p:nvPr>
            <p:ph type="body" sz="quarter" idx="11"/>
          </p:nvPr>
        </p:nvSpPr>
        <p:spPr>
          <a:xfrm>
            <a:off x="3355475" y="669459"/>
            <a:ext cx="927100" cy="342900"/>
          </a:xfrm>
          <a:prstGeom prst="rect">
            <a:avLst/>
          </a:prstGeom>
        </p:spPr>
        <p:txBody>
          <a:bodyPr/>
          <a:lstStyle>
            <a:lvl1pPr marL="0" indent="0">
              <a:buNone/>
              <a:defRPr sz="2133" b="0">
                <a:solidFill>
                  <a:srgbClr val="EA613F"/>
                </a:solidFill>
              </a:defRPr>
            </a:lvl1pPr>
          </a:lstStyle>
          <a:p>
            <a:pPr lvl="0"/>
            <a:endParaRPr lang="en-GB"/>
          </a:p>
        </p:txBody>
      </p:sp>
      <p:sp>
        <p:nvSpPr>
          <p:cNvPr id="6" name="Text Placeholder 2">
            <a:extLst>
              <a:ext uri="{FF2B5EF4-FFF2-40B4-BE49-F238E27FC236}">
                <a16:creationId xmlns:a16="http://schemas.microsoft.com/office/drawing/2014/main" id="{B3DD0C03-DCAE-47F5-93F0-4E21B62670C0}"/>
              </a:ext>
            </a:extLst>
          </p:cNvPr>
          <p:cNvSpPr>
            <a:spLocks noGrp="1"/>
          </p:cNvSpPr>
          <p:nvPr>
            <p:ph type="body" sz="quarter" idx="10"/>
          </p:nvPr>
        </p:nvSpPr>
        <p:spPr>
          <a:xfrm>
            <a:off x="582724" y="1982087"/>
            <a:ext cx="6760829" cy="3225800"/>
          </a:xfrm>
          <a:prstGeom prst="rect">
            <a:avLst/>
          </a:prstGeom>
        </p:spPr>
        <p:txBody>
          <a:bodyPr/>
          <a:lstStyle>
            <a:lvl1pPr marL="0" indent="0">
              <a:buNone/>
              <a:defRPr sz="3200" b="1">
                <a:solidFill>
                  <a:srgbClr val="522674"/>
                </a:solidFill>
                <a:latin typeface="Arial" panose="020B0604020202020204" pitchFamily="34" charset="0"/>
                <a:cs typeface="Arial" panose="020B0604020202020204" pitchFamily="34" charset="0"/>
              </a:defRPr>
            </a:lvl1pPr>
            <a:lvl2pPr marL="0" indent="0" algn="l">
              <a:buNone/>
              <a:defRPr sz="2667">
                <a:solidFill>
                  <a:srgbClr val="522674"/>
                </a:solidFill>
                <a:latin typeface="Arial" panose="020B0604020202020204" pitchFamily="34" charset="0"/>
                <a:cs typeface="Arial" panose="020B0604020202020204" pitchFamily="34" charset="0"/>
              </a:defRPr>
            </a:lvl2pPr>
            <a:lvl3pPr marL="0" indent="478355">
              <a:spcBef>
                <a:spcPts val="500"/>
              </a:spcBef>
              <a:buFontTx/>
              <a:buBlip>
                <a:blip r:embed="rId3"/>
              </a:buBlip>
              <a:tabLst>
                <a:tab pos="476239" algn="l"/>
              </a:tabLst>
              <a:defRPr sz="2667">
                <a:solidFill>
                  <a:srgbClr val="522674"/>
                </a:solidFill>
                <a:latin typeface="Arial" panose="020B0604020202020204" pitchFamily="34" charset="0"/>
                <a:cs typeface="Arial" panose="020B0604020202020204" pitchFamily="34" charset="0"/>
              </a:defRPr>
            </a:lvl3pPr>
          </a:lstStyle>
          <a:p>
            <a:pPr lvl="0"/>
            <a:r>
              <a:rPr lang="en-US"/>
              <a:t>Click to edit Master text styles</a:t>
            </a:r>
          </a:p>
          <a:p>
            <a:pPr lvl="1"/>
            <a:r>
              <a:rPr lang="en-US"/>
              <a:t>Second level</a:t>
            </a:r>
          </a:p>
          <a:p>
            <a:pPr lvl="2"/>
            <a:r>
              <a:rPr lang="en-US">
                <a:latin typeface="Arial" panose="020B0604020202020204" pitchFamily="34" charset="0"/>
                <a:cs typeface="Arial" panose="020B0604020202020204" pitchFamily="34" charset="0"/>
              </a:rPr>
              <a:t>Bullets</a:t>
            </a:r>
          </a:p>
        </p:txBody>
      </p:sp>
    </p:spTree>
    <p:extLst>
      <p:ext uri="{BB962C8B-B14F-4D97-AF65-F5344CB8AC3E}">
        <p14:creationId xmlns:p14="http://schemas.microsoft.com/office/powerpoint/2010/main" val="14308967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 - Research">
    <p:spTree>
      <p:nvGrpSpPr>
        <p:cNvPr id="1" name=""/>
        <p:cNvGrpSpPr/>
        <p:nvPr/>
      </p:nvGrpSpPr>
      <p:grpSpPr>
        <a:xfrm>
          <a:off x="0" y="0"/>
          <a:ext cx="0" cy="0"/>
          <a:chOff x="0" y="0"/>
          <a:chExt cx="0" cy="0"/>
        </a:xfrm>
      </p:grpSpPr>
      <p:sp>
        <p:nvSpPr>
          <p:cNvPr id="5" name="Picture Placeholder 3">
            <a:extLst>
              <a:ext uri="{FF2B5EF4-FFF2-40B4-BE49-F238E27FC236}">
                <a16:creationId xmlns:a16="http://schemas.microsoft.com/office/drawing/2014/main" id="{BAE660C9-2CE3-470A-B97C-8CACA11BF5DD}"/>
              </a:ext>
            </a:extLst>
          </p:cNvPr>
          <p:cNvSpPr>
            <a:spLocks noGrp="1"/>
          </p:cNvSpPr>
          <p:nvPr>
            <p:ph type="pic" sz="quarter" idx="11"/>
          </p:nvPr>
        </p:nvSpPr>
        <p:spPr>
          <a:xfrm>
            <a:off x="7447281" y="1982088"/>
            <a:ext cx="4559300" cy="3225800"/>
          </a:xfrm>
          <a:prstGeom prst="rect">
            <a:avLst/>
          </a:prstGeom>
        </p:spPr>
        <p:txBody>
          <a:bodyPr/>
          <a:lstStyle/>
          <a:p>
            <a:endParaRPr lang="en-GB"/>
          </a:p>
        </p:txBody>
      </p:sp>
      <p:sp>
        <p:nvSpPr>
          <p:cNvPr id="8" name="Text Placeholder 8">
            <a:extLst>
              <a:ext uri="{FF2B5EF4-FFF2-40B4-BE49-F238E27FC236}">
                <a16:creationId xmlns:a16="http://schemas.microsoft.com/office/drawing/2014/main" id="{B9E3BACB-A950-4507-B0A1-EB036E0F8177}"/>
              </a:ext>
            </a:extLst>
          </p:cNvPr>
          <p:cNvSpPr>
            <a:spLocks noGrp="1"/>
          </p:cNvSpPr>
          <p:nvPr>
            <p:ph type="body" sz="quarter" idx="12"/>
          </p:nvPr>
        </p:nvSpPr>
        <p:spPr>
          <a:xfrm>
            <a:off x="3369155" y="676958"/>
            <a:ext cx="927100" cy="342900"/>
          </a:xfrm>
          <a:prstGeom prst="rect">
            <a:avLst/>
          </a:prstGeom>
        </p:spPr>
        <p:txBody>
          <a:bodyPr/>
          <a:lstStyle>
            <a:lvl1pPr marL="0" indent="0">
              <a:buNone/>
              <a:defRPr sz="2133" b="0">
                <a:solidFill>
                  <a:srgbClr val="EA613F"/>
                </a:solidFill>
                <a:latin typeface="Arial" panose="020B0604020202020204" pitchFamily="34" charset="0"/>
                <a:cs typeface="Arial" panose="020B0604020202020204" pitchFamily="34" charset="0"/>
              </a:defRPr>
            </a:lvl1pPr>
          </a:lstStyle>
          <a:p>
            <a:pPr lvl="0"/>
            <a:endParaRPr lang="en-GB"/>
          </a:p>
        </p:txBody>
      </p:sp>
      <p:sp>
        <p:nvSpPr>
          <p:cNvPr id="9" name="Text Placeholder 2">
            <a:extLst>
              <a:ext uri="{FF2B5EF4-FFF2-40B4-BE49-F238E27FC236}">
                <a16:creationId xmlns:a16="http://schemas.microsoft.com/office/drawing/2014/main" id="{FCA289C7-5CF1-4D4A-86CD-874F5C68BE79}"/>
              </a:ext>
            </a:extLst>
          </p:cNvPr>
          <p:cNvSpPr>
            <a:spLocks noGrp="1"/>
          </p:cNvSpPr>
          <p:nvPr>
            <p:ph type="body" sz="quarter" idx="10"/>
          </p:nvPr>
        </p:nvSpPr>
        <p:spPr>
          <a:xfrm>
            <a:off x="582724" y="1982087"/>
            <a:ext cx="6760829" cy="3225800"/>
          </a:xfrm>
          <a:prstGeom prst="rect">
            <a:avLst/>
          </a:prstGeom>
        </p:spPr>
        <p:txBody>
          <a:bodyPr/>
          <a:lstStyle>
            <a:lvl1pPr marL="0" indent="0">
              <a:buNone/>
              <a:defRPr sz="3200" b="1">
                <a:solidFill>
                  <a:srgbClr val="522674"/>
                </a:solidFill>
                <a:latin typeface="Arial" panose="020B0604020202020204" pitchFamily="34" charset="0"/>
                <a:cs typeface="Arial" panose="020B0604020202020204" pitchFamily="34" charset="0"/>
              </a:defRPr>
            </a:lvl1pPr>
            <a:lvl2pPr marL="0" indent="0" algn="l">
              <a:buNone/>
              <a:defRPr sz="2667">
                <a:solidFill>
                  <a:srgbClr val="522674"/>
                </a:solidFill>
                <a:latin typeface="Arial" panose="020B0604020202020204" pitchFamily="34" charset="0"/>
                <a:cs typeface="Arial" panose="020B0604020202020204" pitchFamily="34" charset="0"/>
              </a:defRPr>
            </a:lvl2pPr>
            <a:lvl3pPr marL="0" indent="-479988">
              <a:buFontTx/>
              <a:buBlip>
                <a:blip r:embed="rId2"/>
              </a:buBlip>
              <a:defRPr sz="2667">
                <a:solidFill>
                  <a:srgbClr val="522674"/>
                </a:solidFill>
                <a:latin typeface="Arial" panose="020B0604020202020204" pitchFamily="34" charset="0"/>
                <a:cs typeface="Arial" panose="020B0604020202020204" pitchFamily="34" charset="0"/>
              </a:defRPr>
            </a:lvl3pPr>
          </a:lstStyle>
          <a:p>
            <a:pPr lvl="0"/>
            <a:r>
              <a:rPr lang="en-US"/>
              <a:t>Click to edit Master text styles</a:t>
            </a:r>
          </a:p>
          <a:p>
            <a:pPr lvl="1"/>
            <a:r>
              <a:rPr lang="en-US"/>
              <a:t>Second level</a:t>
            </a:r>
          </a:p>
          <a:p>
            <a:pPr lvl="2"/>
            <a:r>
              <a:rPr lang="en-US">
                <a:latin typeface="Arial" panose="020B0604020202020204" pitchFamily="34" charset="0"/>
                <a:cs typeface="Arial" panose="020B0604020202020204" pitchFamily="34" charset="0"/>
              </a:rPr>
              <a:t>Bullets</a:t>
            </a:r>
            <a:endParaRPr lang="en-US"/>
          </a:p>
        </p:txBody>
      </p:sp>
      <p:pic>
        <p:nvPicPr>
          <p:cNvPr id="4" name="Picture 3">
            <a:extLst>
              <a:ext uri="{FF2B5EF4-FFF2-40B4-BE49-F238E27FC236}">
                <a16:creationId xmlns:a16="http://schemas.microsoft.com/office/drawing/2014/main" id="{5B98B79F-76ED-4788-A55C-8BEA36B5276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847377"/>
            <a:ext cx="12192000" cy="1010624"/>
          </a:xfrm>
          <a:prstGeom prst="rect">
            <a:avLst/>
          </a:prstGeom>
        </p:spPr>
      </p:pic>
    </p:spTree>
    <p:extLst>
      <p:ext uri="{BB962C8B-B14F-4D97-AF65-F5344CB8AC3E}">
        <p14:creationId xmlns:p14="http://schemas.microsoft.com/office/powerpoint/2010/main" val="5681706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 - Watch">
    <p:spTree>
      <p:nvGrpSpPr>
        <p:cNvPr id="1" name=""/>
        <p:cNvGrpSpPr/>
        <p:nvPr/>
      </p:nvGrpSpPr>
      <p:grpSpPr>
        <a:xfrm>
          <a:off x="0" y="0"/>
          <a:ext cx="0" cy="0"/>
          <a:chOff x="0" y="0"/>
          <a:chExt cx="0" cy="0"/>
        </a:xfrm>
      </p:grpSpPr>
      <p:sp>
        <p:nvSpPr>
          <p:cNvPr id="5" name="Picture Placeholder 3">
            <a:extLst>
              <a:ext uri="{FF2B5EF4-FFF2-40B4-BE49-F238E27FC236}">
                <a16:creationId xmlns:a16="http://schemas.microsoft.com/office/drawing/2014/main" id="{BAE660C9-2CE3-470A-B97C-8CACA11BF5DD}"/>
              </a:ext>
            </a:extLst>
          </p:cNvPr>
          <p:cNvSpPr>
            <a:spLocks noGrp="1"/>
          </p:cNvSpPr>
          <p:nvPr>
            <p:ph type="pic" sz="quarter" idx="11"/>
          </p:nvPr>
        </p:nvSpPr>
        <p:spPr>
          <a:xfrm>
            <a:off x="7447281" y="1982088"/>
            <a:ext cx="4559300" cy="3225800"/>
          </a:xfrm>
          <a:prstGeom prst="rect">
            <a:avLst/>
          </a:prstGeom>
        </p:spPr>
        <p:txBody>
          <a:bodyPr/>
          <a:lstStyle/>
          <a:p>
            <a:endParaRPr lang="en-GB"/>
          </a:p>
        </p:txBody>
      </p:sp>
      <p:sp>
        <p:nvSpPr>
          <p:cNvPr id="8" name="Text Placeholder 8">
            <a:extLst>
              <a:ext uri="{FF2B5EF4-FFF2-40B4-BE49-F238E27FC236}">
                <a16:creationId xmlns:a16="http://schemas.microsoft.com/office/drawing/2014/main" id="{B9E3BACB-A950-4507-B0A1-EB036E0F8177}"/>
              </a:ext>
            </a:extLst>
          </p:cNvPr>
          <p:cNvSpPr>
            <a:spLocks noGrp="1"/>
          </p:cNvSpPr>
          <p:nvPr>
            <p:ph type="body" sz="quarter" idx="12"/>
          </p:nvPr>
        </p:nvSpPr>
        <p:spPr>
          <a:xfrm>
            <a:off x="3369155" y="676958"/>
            <a:ext cx="927100" cy="342900"/>
          </a:xfrm>
          <a:prstGeom prst="rect">
            <a:avLst/>
          </a:prstGeom>
        </p:spPr>
        <p:txBody>
          <a:bodyPr/>
          <a:lstStyle>
            <a:lvl1pPr marL="0" indent="0">
              <a:buNone/>
              <a:defRPr sz="2133" b="0">
                <a:solidFill>
                  <a:srgbClr val="EA613F"/>
                </a:solidFill>
                <a:latin typeface="Arial" panose="020B0604020202020204" pitchFamily="34" charset="0"/>
                <a:cs typeface="Arial" panose="020B0604020202020204" pitchFamily="34" charset="0"/>
              </a:defRPr>
            </a:lvl1pPr>
          </a:lstStyle>
          <a:p>
            <a:pPr lvl="0"/>
            <a:endParaRPr lang="en-GB"/>
          </a:p>
        </p:txBody>
      </p:sp>
      <p:sp>
        <p:nvSpPr>
          <p:cNvPr id="9" name="Text Placeholder 2">
            <a:extLst>
              <a:ext uri="{FF2B5EF4-FFF2-40B4-BE49-F238E27FC236}">
                <a16:creationId xmlns:a16="http://schemas.microsoft.com/office/drawing/2014/main" id="{FCA289C7-5CF1-4D4A-86CD-874F5C68BE79}"/>
              </a:ext>
            </a:extLst>
          </p:cNvPr>
          <p:cNvSpPr>
            <a:spLocks noGrp="1"/>
          </p:cNvSpPr>
          <p:nvPr>
            <p:ph type="body" sz="quarter" idx="10"/>
          </p:nvPr>
        </p:nvSpPr>
        <p:spPr>
          <a:xfrm>
            <a:off x="582724" y="1982087"/>
            <a:ext cx="6760829" cy="3225800"/>
          </a:xfrm>
          <a:prstGeom prst="rect">
            <a:avLst/>
          </a:prstGeom>
        </p:spPr>
        <p:txBody>
          <a:bodyPr/>
          <a:lstStyle>
            <a:lvl1pPr marL="0" indent="0">
              <a:buNone/>
              <a:defRPr sz="3200" b="1">
                <a:solidFill>
                  <a:srgbClr val="522674"/>
                </a:solidFill>
                <a:latin typeface="Arial" panose="020B0604020202020204" pitchFamily="34" charset="0"/>
                <a:cs typeface="Arial" panose="020B0604020202020204" pitchFamily="34" charset="0"/>
              </a:defRPr>
            </a:lvl1pPr>
            <a:lvl2pPr marL="0" indent="0" algn="l">
              <a:buNone/>
              <a:defRPr sz="2667">
                <a:solidFill>
                  <a:srgbClr val="522674"/>
                </a:solidFill>
                <a:latin typeface="Arial" panose="020B0604020202020204" pitchFamily="34" charset="0"/>
                <a:cs typeface="Arial" panose="020B0604020202020204" pitchFamily="34" charset="0"/>
              </a:defRPr>
            </a:lvl2pPr>
            <a:lvl3pPr marL="0" indent="-479988">
              <a:buFontTx/>
              <a:buBlip>
                <a:blip r:embed="rId2"/>
              </a:buBlip>
              <a:defRPr sz="2667">
                <a:solidFill>
                  <a:srgbClr val="522674"/>
                </a:solidFill>
                <a:latin typeface="Arial" panose="020B0604020202020204" pitchFamily="34" charset="0"/>
                <a:cs typeface="Arial" panose="020B0604020202020204" pitchFamily="34" charset="0"/>
              </a:defRPr>
            </a:lvl3pPr>
          </a:lstStyle>
          <a:p>
            <a:pPr lvl="0"/>
            <a:r>
              <a:rPr lang="en-US"/>
              <a:t>Click to edit Master text styles</a:t>
            </a:r>
          </a:p>
          <a:p>
            <a:pPr lvl="1"/>
            <a:r>
              <a:rPr lang="en-US"/>
              <a:t>Second level</a:t>
            </a:r>
          </a:p>
          <a:p>
            <a:pPr lvl="2"/>
            <a:r>
              <a:rPr lang="en-US">
                <a:latin typeface="Arial" panose="020B0604020202020204" pitchFamily="34" charset="0"/>
                <a:cs typeface="Arial" panose="020B0604020202020204" pitchFamily="34" charset="0"/>
              </a:rPr>
              <a:t>Bullets</a:t>
            </a:r>
            <a:endParaRPr lang="en-US"/>
          </a:p>
        </p:txBody>
      </p:sp>
      <p:pic>
        <p:nvPicPr>
          <p:cNvPr id="4" name="Picture 3">
            <a:extLst>
              <a:ext uri="{FF2B5EF4-FFF2-40B4-BE49-F238E27FC236}">
                <a16:creationId xmlns:a16="http://schemas.microsoft.com/office/drawing/2014/main" id="{81E5C6A7-3B1F-4AAA-BDB9-FDC14F76D1D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847376"/>
            <a:ext cx="12192000" cy="1010624"/>
          </a:xfrm>
          <a:prstGeom prst="rect">
            <a:avLst/>
          </a:prstGeom>
        </p:spPr>
      </p:pic>
    </p:spTree>
    <p:extLst>
      <p:ext uri="{BB962C8B-B14F-4D97-AF65-F5344CB8AC3E}">
        <p14:creationId xmlns:p14="http://schemas.microsoft.com/office/powerpoint/2010/main" val="27471778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 - Reflect">
    <p:spTree>
      <p:nvGrpSpPr>
        <p:cNvPr id="1" name=""/>
        <p:cNvGrpSpPr/>
        <p:nvPr/>
      </p:nvGrpSpPr>
      <p:grpSpPr>
        <a:xfrm>
          <a:off x="0" y="0"/>
          <a:ext cx="0" cy="0"/>
          <a:chOff x="0" y="0"/>
          <a:chExt cx="0" cy="0"/>
        </a:xfrm>
      </p:grpSpPr>
      <p:sp>
        <p:nvSpPr>
          <p:cNvPr id="8" name="Text Placeholder 8">
            <a:extLst>
              <a:ext uri="{FF2B5EF4-FFF2-40B4-BE49-F238E27FC236}">
                <a16:creationId xmlns:a16="http://schemas.microsoft.com/office/drawing/2014/main" id="{B9E3BACB-A950-4507-B0A1-EB036E0F8177}"/>
              </a:ext>
            </a:extLst>
          </p:cNvPr>
          <p:cNvSpPr>
            <a:spLocks noGrp="1"/>
          </p:cNvSpPr>
          <p:nvPr>
            <p:ph type="body" sz="quarter" idx="12"/>
          </p:nvPr>
        </p:nvSpPr>
        <p:spPr>
          <a:xfrm>
            <a:off x="3369155" y="676958"/>
            <a:ext cx="927100" cy="342900"/>
          </a:xfrm>
          <a:prstGeom prst="rect">
            <a:avLst/>
          </a:prstGeom>
        </p:spPr>
        <p:txBody>
          <a:bodyPr/>
          <a:lstStyle>
            <a:lvl1pPr marL="0" indent="0">
              <a:buNone/>
              <a:defRPr sz="2133" b="0">
                <a:solidFill>
                  <a:srgbClr val="EA613F"/>
                </a:solidFill>
                <a:latin typeface="Arial" panose="020B0604020202020204" pitchFamily="34" charset="0"/>
                <a:cs typeface="Arial" panose="020B0604020202020204" pitchFamily="34" charset="0"/>
              </a:defRPr>
            </a:lvl1pPr>
          </a:lstStyle>
          <a:p>
            <a:pPr lvl="0"/>
            <a:endParaRPr lang="en-GB"/>
          </a:p>
        </p:txBody>
      </p:sp>
      <p:sp>
        <p:nvSpPr>
          <p:cNvPr id="9" name="Text Placeholder 2">
            <a:extLst>
              <a:ext uri="{FF2B5EF4-FFF2-40B4-BE49-F238E27FC236}">
                <a16:creationId xmlns:a16="http://schemas.microsoft.com/office/drawing/2014/main" id="{FCA289C7-5CF1-4D4A-86CD-874F5C68BE79}"/>
              </a:ext>
            </a:extLst>
          </p:cNvPr>
          <p:cNvSpPr>
            <a:spLocks noGrp="1"/>
          </p:cNvSpPr>
          <p:nvPr>
            <p:ph type="body" sz="quarter" idx="10"/>
          </p:nvPr>
        </p:nvSpPr>
        <p:spPr>
          <a:xfrm>
            <a:off x="582724" y="1982087"/>
            <a:ext cx="6760829" cy="3225800"/>
          </a:xfrm>
          <a:prstGeom prst="rect">
            <a:avLst/>
          </a:prstGeom>
        </p:spPr>
        <p:txBody>
          <a:bodyPr/>
          <a:lstStyle>
            <a:lvl1pPr marL="0" indent="0">
              <a:buNone/>
              <a:defRPr sz="3200" b="1">
                <a:solidFill>
                  <a:srgbClr val="522674"/>
                </a:solidFill>
                <a:latin typeface="Arial" panose="020B0604020202020204" pitchFamily="34" charset="0"/>
                <a:cs typeface="Arial" panose="020B0604020202020204" pitchFamily="34" charset="0"/>
              </a:defRPr>
            </a:lvl1pPr>
            <a:lvl2pPr marL="0" indent="0" algn="l">
              <a:buNone/>
              <a:defRPr sz="2667">
                <a:solidFill>
                  <a:srgbClr val="522674"/>
                </a:solidFill>
                <a:latin typeface="Arial" panose="020B0604020202020204" pitchFamily="34" charset="0"/>
                <a:cs typeface="Arial" panose="020B0604020202020204" pitchFamily="34" charset="0"/>
              </a:defRPr>
            </a:lvl2pPr>
            <a:lvl3pPr marL="0" indent="-479988">
              <a:buFontTx/>
              <a:buBlip>
                <a:blip r:embed="rId2"/>
              </a:buBlip>
              <a:defRPr sz="2667">
                <a:solidFill>
                  <a:srgbClr val="522674"/>
                </a:solidFill>
                <a:latin typeface="Arial" panose="020B0604020202020204" pitchFamily="34" charset="0"/>
                <a:cs typeface="Arial" panose="020B0604020202020204" pitchFamily="34" charset="0"/>
              </a:defRPr>
            </a:lvl3pPr>
          </a:lstStyle>
          <a:p>
            <a:pPr lvl="0"/>
            <a:r>
              <a:rPr lang="en-US"/>
              <a:t>Click to edit Master text styles</a:t>
            </a:r>
          </a:p>
          <a:p>
            <a:pPr lvl="1"/>
            <a:r>
              <a:rPr lang="en-US"/>
              <a:t>Second level</a:t>
            </a:r>
          </a:p>
          <a:p>
            <a:pPr lvl="2"/>
            <a:r>
              <a:rPr lang="en-US">
                <a:latin typeface="Arial" panose="020B0604020202020204" pitchFamily="34" charset="0"/>
                <a:cs typeface="Arial" panose="020B0604020202020204" pitchFamily="34" charset="0"/>
              </a:rPr>
              <a:t>Bullets</a:t>
            </a:r>
            <a:endParaRPr lang="en-US"/>
          </a:p>
        </p:txBody>
      </p:sp>
      <p:pic>
        <p:nvPicPr>
          <p:cNvPr id="6" name="Picture 5" descr="A close up of a sign&#10;&#10;Description automatically generated">
            <a:extLst>
              <a:ext uri="{FF2B5EF4-FFF2-40B4-BE49-F238E27FC236}">
                <a16:creationId xmlns:a16="http://schemas.microsoft.com/office/drawing/2014/main" id="{06D02F04-240E-436B-9C02-6AEE8C43A9D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905239" y="3842764"/>
            <a:ext cx="3670812" cy="1702037"/>
          </a:xfrm>
          <a:prstGeom prst="rect">
            <a:avLst/>
          </a:prstGeom>
        </p:spPr>
      </p:pic>
      <p:pic>
        <p:nvPicPr>
          <p:cNvPr id="4" name="Picture 3">
            <a:extLst>
              <a:ext uri="{FF2B5EF4-FFF2-40B4-BE49-F238E27FC236}">
                <a16:creationId xmlns:a16="http://schemas.microsoft.com/office/drawing/2014/main" id="{E88ABF11-0F13-4371-98C6-14CCE28A779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 y="5847377"/>
            <a:ext cx="12192003" cy="1010624"/>
          </a:xfrm>
          <a:prstGeom prst="rect">
            <a:avLst/>
          </a:prstGeom>
        </p:spPr>
      </p:pic>
    </p:spTree>
    <p:extLst>
      <p:ext uri="{BB962C8B-B14F-4D97-AF65-F5344CB8AC3E}">
        <p14:creationId xmlns:p14="http://schemas.microsoft.com/office/powerpoint/2010/main" val="31292679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22688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41229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esson 2 Title">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DCBA53C-FD01-4482-8B93-AA5CF36E393E}"/>
              </a:ext>
            </a:extLst>
          </p:cNvPr>
          <p:cNvSpPr txBox="1">
            <a:spLocks/>
          </p:cNvSpPr>
          <p:nvPr userDrawn="1"/>
        </p:nvSpPr>
        <p:spPr>
          <a:xfrm>
            <a:off x="667150" y="2579437"/>
            <a:ext cx="8519380" cy="274245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457189" rtl="0" eaLnBrk="1" fontAlgn="auto" latinLnBrk="0" hangingPunct="1">
              <a:lnSpc>
                <a:spcPct val="100000"/>
              </a:lnSpc>
              <a:spcBef>
                <a:spcPct val="0"/>
              </a:spcBef>
              <a:spcAft>
                <a:spcPts val="0"/>
              </a:spcAft>
              <a:buClrTx/>
              <a:buSzTx/>
              <a:buFontTx/>
              <a:buNone/>
              <a:tabLst/>
              <a:defRPr/>
            </a:pPr>
            <a:r>
              <a:rPr kumimoji="0" lang="en-US" sz="5067" b="1" i="0" u="none" strike="noStrike" kern="1200" cap="none" spc="0" normalizeH="0" baseline="0" noProof="0" dirty="0">
                <a:ln>
                  <a:noFill/>
                </a:ln>
                <a:solidFill>
                  <a:sysClr val="window" lastClr="FFFFFF"/>
                </a:solidFill>
                <a:effectLst/>
                <a:uLnTx/>
                <a:uFillTx/>
                <a:latin typeface="Arial"/>
                <a:ea typeface="+mj-ea"/>
                <a:cs typeface="+mj-cs"/>
              </a:rPr>
              <a:t>Which local charity will our class be supporting?</a:t>
            </a:r>
          </a:p>
        </p:txBody>
      </p:sp>
    </p:spTree>
    <p:extLst>
      <p:ext uri="{BB962C8B-B14F-4D97-AF65-F5344CB8AC3E}">
        <p14:creationId xmlns:p14="http://schemas.microsoft.com/office/powerpoint/2010/main" val="37677350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15B7AB8-5969-0993-66B8-8E46E0FD9CFC}"/>
              </a:ext>
            </a:extLst>
          </p:cNvPr>
          <p:cNvSpPr txBox="1">
            <a:spLocks/>
          </p:cNvSpPr>
          <p:nvPr userDrawn="1"/>
        </p:nvSpPr>
        <p:spPr>
          <a:xfrm>
            <a:off x="667151" y="2579437"/>
            <a:ext cx="8209430" cy="274245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457189" rtl="0" eaLnBrk="1" fontAlgn="auto" latinLnBrk="0" hangingPunct="1">
              <a:lnSpc>
                <a:spcPct val="100000"/>
              </a:lnSpc>
              <a:spcBef>
                <a:spcPct val="0"/>
              </a:spcBef>
              <a:spcAft>
                <a:spcPts val="0"/>
              </a:spcAft>
              <a:buClrTx/>
              <a:buSzTx/>
              <a:buFontTx/>
              <a:buNone/>
              <a:tabLst/>
              <a:defRPr/>
            </a:pPr>
            <a:r>
              <a:rPr kumimoji="0" lang="en-US" sz="5067" b="1" i="0" u="none" strike="noStrike" kern="1200" cap="none" spc="0" normalizeH="0" baseline="0" noProof="0">
                <a:ln>
                  <a:noFill/>
                </a:ln>
                <a:solidFill>
                  <a:sysClr val="window" lastClr="FFFFFF"/>
                </a:solidFill>
                <a:effectLst/>
                <a:uLnTx/>
                <a:uFillTx/>
                <a:latin typeface="Arial"/>
                <a:ea typeface="+mj-ea"/>
                <a:cs typeface="+mj-cs"/>
              </a:rPr>
              <a:t>How will we support our charity?</a:t>
            </a:r>
          </a:p>
        </p:txBody>
      </p:sp>
    </p:spTree>
    <p:extLst>
      <p:ext uri="{BB962C8B-B14F-4D97-AF65-F5344CB8AC3E}">
        <p14:creationId xmlns:p14="http://schemas.microsoft.com/office/powerpoint/2010/main" val="12649680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15B7AB8-5969-0993-66B8-8E46E0FD9CFC}"/>
              </a:ext>
            </a:extLst>
          </p:cNvPr>
          <p:cNvSpPr txBox="1">
            <a:spLocks/>
          </p:cNvSpPr>
          <p:nvPr userDrawn="1"/>
        </p:nvSpPr>
        <p:spPr>
          <a:xfrm>
            <a:off x="667151" y="2579437"/>
            <a:ext cx="8209430" cy="274245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457189" rtl="0" eaLnBrk="1" fontAlgn="auto" latinLnBrk="0" hangingPunct="1">
              <a:lnSpc>
                <a:spcPct val="100000"/>
              </a:lnSpc>
              <a:spcBef>
                <a:spcPct val="0"/>
              </a:spcBef>
              <a:spcAft>
                <a:spcPts val="0"/>
              </a:spcAft>
              <a:buClrTx/>
              <a:buSzTx/>
              <a:buFontTx/>
              <a:buNone/>
              <a:tabLst/>
              <a:defRPr/>
            </a:pPr>
            <a:r>
              <a:rPr kumimoji="0" lang="en-US" sz="5067" b="1" i="0" u="none" strike="noStrike" kern="1200" cap="none" spc="0" normalizeH="0" baseline="0" noProof="0" dirty="0">
                <a:ln>
                  <a:noFill/>
                </a:ln>
                <a:solidFill>
                  <a:sysClr val="window" lastClr="FFFFFF"/>
                </a:solidFill>
                <a:effectLst/>
                <a:uLnTx/>
                <a:uFillTx/>
                <a:latin typeface="Arial"/>
                <a:ea typeface="+mj-ea"/>
                <a:cs typeface="+mj-cs"/>
              </a:rPr>
              <a:t>What can we learn from the charity representative or website?</a:t>
            </a:r>
          </a:p>
        </p:txBody>
      </p:sp>
    </p:spTree>
    <p:extLst>
      <p:ext uri="{BB962C8B-B14F-4D97-AF65-F5344CB8AC3E}">
        <p14:creationId xmlns:p14="http://schemas.microsoft.com/office/powerpoint/2010/main" val="37808664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Lesson 5 title">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DCBA53C-FD01-4482-8B93-AA5CF36E393E}"/>
              </a:ext>
            </a:extLst>
          </p:cNvPr>
          <p:cNvSpPr txBox="1">
            <a:spLocks/>
          </p:cNvSpPr>
          <p:nvPr userDrawn="1"/>
        </p:nvSpPr>
        <p:spPr>
          <a:xfrm>
            <a:off x="667151" y="2579437"/>
            <a:ext cx="8491027" cy="274245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457189" rtl="0" eaLnBrk="1" fontAlgn="auto" latinLnBrk="0" hangingPunct="1">
              <a:lnSpc>
                <a:spcPct val="100000"/>
              </a:lnSpc>
              <a:spcBef>
                <a:spcPct val="0"/>
              </a:spcBef>
              <a:spcAft>
                <a:spcPts val="0"/>
              </a:spcAft>
              <a:buClrTx/>
              <a:buSzTx/>
              <a:buFontTx/>
              <a:buNone/>
              <a:tabLst/>
              <a:defRPr/>
            </a:pPr>
            <a:r>
              <a:rPr kumimoji="0" lang="en-US" sz="5067" b="1" i="0" u="none" strike="noStrike" kern="1200" cap="none" spc="0" normalizeH="0" baseline="0" noProof="0">
                <a:ln>
                  <a:noFill/>
                </a:ln>
                <a:solidFill>
                  <a:sysClr val="window" lastClr="FFFFFF"/>
                </a:solidFill>
                <a:effectLst/>
                <a:uLnTx/>
                <a:uFillTx/>
                <a:latin typeface="Arial"/>
                <a:ea typeface="+mj-ea"/>
                <a:cs typeface="+mj-cs"/>
              </a:rPr>
              <a:t>What does the plan of our presentation look like?</a:t>
            </a:r>
          </a:p>
        </p:txBody>
      </p:sp>
    </p:spTree>
    <p:extLst>
      <p:ext uri="{BB962C8B-B14F-4D97-AF65-F5344CB8AC3E}">
        <p14:creationId xmlns:p14="http://schemas.microsoft.com/office/powerpoint/2010/main" val="24766627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Lesson 7 title">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DCBA53C-FD01-4482-8B93-AA5CF36E393E}"/>
              </a:ext>
            </a:extLst>
          </p:cNvPr>
          <p:cNvSpPr txBox="1">
            <a:spLocks/>
          </p:cNvSpPr>
          <p:nvPr userDrawn="1"/>
        </p:nvSpPr>
        <p:spPr>
          <a:xfrm>
            <a:off x="667151" y="2579437"/>
            <a:ext cx="8349259" cy="274245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457189" rtl="0" eaLnBrk="1" fontAlgn="auto" latinLnBrk="0" hangingPunct="1">
              <a:lnSpc>
                <a:spcPct val="100000"/>
              </a:lnSpc>
              <a:spcBef>
                <a:spcPct val="0"/>
              </a:spcBef>
              <a:spcAft>
                <a:spcPts val="0"/>
              </a:spcAft>
              <a:buClrTx/>
              <a:buSzTx/>
              <a:buFontTx/>
              <a:buNone/>
              <a:tabLst/>
              <a:defRPr/>
            </a:pPr>
            <a:r>
              <a:rPr kumimoji="0" lang="en-US" sz="5067" b="1" i="0" u="none" strike="noStrike" kern="1200" cap="none" spc="0" normalizeH="0" baseline="0" noProof="0">
                <a:ln>
                  <a:noFill/>
                </a:ln>
                <a:solidFill>
                  <a:sysClr val="window" lastClr="FFFFFF"/>
                </a:solidFill>
                <a:effectLst/>
                <a:uLnTx/>
                <a:uFillTx/>
                <a:latin typeface="Arial"/>
                <a:ea typeface="+mj-ea"/>
                <a:cs typeface="+mj-cs"/>
              </a:rPr>
              <a:t>Is our presentation ready?</a:t>
            </a:r>
          </a:p>
        </p:txBody>
      </p:sp>
    </p:spTree>
    <p:extLst>
      <p:ext uri="{BB962C8B-B14F-4D97-AF65-F5344CB8AC3E}">
        <p14:creationId xmlns:p14="http://schemas.microsoft.com/office/powerpoint/2010/main" val="21393541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 - Plan">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81B0AFD-50A7-4AB3-8CC2-6CB62F0A2D6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47377"/>
            <a:ext cx="12192000" cy="1010624"/>
          </a:xfrm>
          <a:prstGeom prst="rect">
            <a:avLst/>
          </a:prstGeom>
        </p:spPr>
      </p:pic>
      <p:sp>
        <p:nvSpPr>
          <p:cNvPr id="6" name="Text Placeholder 8">
            <a:extLst>
              <a:ext uri="{FF2B5EF4-FFF2-40B4-BE49-F238E27FC236}">
                <a16:creationId xmlns:a16="http://schemas.microsoft.com/office/drawing/2014/main" id="{B0495E3E-EEF0-409C-B01B-F55323450F00}"/>
              </a:ext>
            </a:extLst>
          </p:cNvPr>
          <p:cNvSpPr>
            <a:spLocks noGrp="1"/>
          </p:cNvSpPr>
          <p:nvPr>
            <p:ph type="body" sz="quarter" idx="11"/>
          </p:nvPr>
        </p:nvSpPr>
        <p:spPr>
          <a:xfrm>
            <a:off x="3355475" y="669459"/>
            <a:ext cx="927100" cy="342900"/>
          </a:xfrm>
          <a:prstGeom prst="rect">
            <a:avLst/>
          </a:prstGeom>
        </p:spPr>
        <p:txBody>
          <a:bodyPr/>
          <a:lstStyle>
            <a:lvl1pPr marL="0" indent="0">
              <a:buNone/>
              <a:defRPr sz="2133" b="0">
                <a:solidFill>
                  <a:srgbClr val="EA613F"/>
                </a:solidFill>
              </a:defRPr>
            </a:lvl1pPr>
          </a:lstStyle>
          <a:p>
            <a:pPr lvl="0"/>
            <a:endParaRPr lang="en-GB"/>
          </a:p>
        </p:txBody>
      </p:sp>
      <p:sp>
        <p:nvSpPr>
          <p:cNvPr id="8" name="Text Placeholder 2">
            <a:extLst>
              <a:ext uri="{FF2B5EF4-FFF2-40B4-BE49-F238E27FC236}">
                <a16:creationId xmlns:a16="http://schemas.microsoft.com/office/drawing/2014/main" id="{A7E5CB76-4DC2-44B4-8C37-313CDE7F3C48}"/>
              </a:ext>
            </a:extLst>
          </p:cNvPr>
          <p:cNvSpPr>
            <a:spLocks noGrp="1"/>
          </p:cNvSpPr>
          <p:nvPr>
            <p:ph type="body" sz="quarter" idx="10"/>
          </p:nvPr>
        </p:nvSpPr>
        <p:spPr>
          <a:xfrm>
            <a:off x="582724" y="1982087"/>
            <a:ext cx="6760829" cy="3225800"/>
          </a:xfrm>
          <a:prstGeom prst="rect">
            <a:avLst/>
          </a:prstGeom>
        </p:spPr>
        <p:txBody>
          <a:bodyPr/>
          <a:lstStyle>
            <a:lvl1pPr marL="0" indent="0">
              <a:buNone/>
              <a:defRPr sz="3200" b="1">
                <a:solidFill>
                  <a:srgbClr val="522674"/>
                </a:solidFill>
                <a:latin typeface="Arial" panose="020B0604020202020204" pitchFamily="34" charset="0"/>
                <a:cs typeface="Arial" panose="020B0604020202020204" pitchFamily="34" charset="0"/>
              </a:defRPr>
            </a:lvl1pPr>
            <a:lvl2pPr marL="0" indent="0" algn="l">
              <a:buNone/>
              <a:defRPr sz="2667">
                <a:solidFill>
                  <a:srgbClr val="522674"/>
                </a:solidFill>
                <a:latin typeface="Arial" panose="020B0604020202020204" pitchFamily="34" charset="0"/>
                <a:cs typeface="Arial" panose="020B0604020202020204" pitchFamily="34" charset="0"/>
              </a:defRPr>
            </a:lvl2pPr>
            <a:lvl3pPr marL="0" indent="-479988">
              <a:buFontTx/>
              <a:buBlip>
                <a:blip r:embed="rId3"/>
              </a:buBlip>
              <a:defRPr sz="2667">
                <a:solidFill>
                  <a:srgbClr val="522674"/>
                </a:solidFill>
                <a:latin typeface="Arial" panose="020B0604020202020204" pitchFamily="34" charset="0"/>
                <a:cs typeface="Arial" panose="020B0604020202020204" pitchFamily="34" charset="0"/>
              </a:defRPr>
            </a:lvl3pPr>
          </a:lstStyle>
          <a:p>
            <a:pPr lvl="0"/>
            <a:r>
              <a:rPr lang="en-US"/>
              <a:t>Click to edit Master text styles</a:t>
            </a:r>
          </a:p>
          <a:p>
            <a:pPr lvl="1"/>
            <a:r>
              <a:rPr lang="en-US"/>
              <a:t>Second level</a:t>
            </a:r>
          </a:p>
          <a:p>
            <a:pPr lvl="2"/>
            <a:r>
              <a:rPr lang="en-US">
                <a:latin typeface="Arial" panose="020B0604020202020204" pitchFamily="34" charset="0"/>
                <a:cs typeface="Arial" panose="020B0604020202020204" pitchFamily="34" charset="0"/>
              </a:rPr>
              <a:t>Bullets</a:t>
            </a:r>
            <a:endParaRPr lang="en-US"/>
          </a:p>
        </p:txBody>
      </p:sp>
    </p:spTree>
    <p:extLst>
      <p:ext uri="{BB962C8B-B14F-4D97-AF65-F5344CB8AC3E}">
        <p14:creationId xmlns:p14="http://schemas.microsoft.com/office/powerpoint/2010/main" val="362800916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Lesson 8 title">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DCBA53C-FD01-4482-8B93-AA5CF36E393E}"/>
              </a:ext>
            </a:extLst>
          </p:cNvPr>
          <p:cNvSpPr txBox="1">
            <a:spLocks/>
          </p:cNvSpPr>
          <p:nvPr userDrawn="1"/>
        </p:nvSpPr>
        <p:spPr>
          <a:xfrm>
            <a:off x="667150" y="2579437"/>
            <a:ext cx="8363436" cy="274245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457189" rtl="0" eaLnBrk="1" fontAlgn="auto" latinLnBrk="0" hangingPunct="1">
              <a:lnSpc>
                <a:spcPct val="100000"/>
              </a:lnSpc>
              <a:spcBef>
                <a:spcPct val="0"/>
              </a:spcBef>
              <a:spcAft>
                <a:spcPts val="0"/>
              </a:spcAft>
              <a:buClrTx/>
              <a:buSzTx/>
              <a:buFontTx/>
              <a:buNone/>
              <a:tabLst/>
              <a:defRPr/>
            </a:pPr>
            <a:r>
              <a:rPr kumimoji="0" lang="en-US" sz="5067" b="1" i="0" u="none" strike="noStrike" kern="1200" cap="none" spc="0" normalizeH="0" baseline="0" noProof="0" dirty="0">
                <a:ln>
                  <a:noFill/>
                </a:ln>
                <a:solidFill>
                  <a:sysClr val="window" lastClr="FFFFFF"/>
                </a:solidFill>
                <a:effectLst/>
                <a:uLnTx/>
                <a:uFillTx/>
                <a:latin typeface="Arial"/>
                <a:ea typeface="+mj-ea"/>
                <a:cs typeface="+mj-cs"/>
              </a:rPr>
              <a:t>Which presentation will represent our class at our school’s First Give Final?</a:t>
            </a:r>
          </a:p>
        </p:txBody>
      </p:sp>
    </p:spTree>
    <p:extLst>
      <p:ext uri="{BB962C8B-B14F-4D97-AF65-F5344CB8AC3E}">
        <p14:creationId xmlns:p14="http://schemas.microsoft.com/office/powerpoint/2010/main" val="33549005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 - Prepar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4893C34-55AC-4F81-8CE2-BC1DB68688F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47377"/>
            <a:ext cx="12192000" cy="1010624"/>
          </a:xfrm>
          <a:prstGeom prst="rect">
            <a:avLst/>
          </a:prstGeom>
        </p:spPr>
      </p:pic>
      <p:sp>
        <p:nvSpPr>
          <p:cNvPr id="9" name="Text Placeholder 8">
            <a:extLst>
              <a:ext uri="{FF2B5EF4-FFF2-40B4-BE49-F238E27FC236}">
                <a16:creationId xmlns:a16="http://schemas.microsoft.com/office/drawing/2014/main" id="{F87C80FC-DB6D-4847-B034-0066477D7567}"/>
              </a:ext>
            </a:extLst>
          </p:cNvPr>
          <p:cNvSpPr>
            <a:spLocks noGrp="1"/>
          </p:cNvSpPr>
          <p:nvPr>
            <p:ph type="body" sz="quarter" idx="11"/>
          </p:nvPr>
        </p:nvSpPr>
        <p:spPr>
          <a:xfrm>
            <a:off x="3355475" y="669459"/>
            <a:ext cx="927100" cy="342900"/>
          </a:xfrm>
          <a:prstGeom prst="rect">
            <a:avLst/>
          </a:prstGeom>
        </p:spPr>
        <p:txBody>
          <a:bodyPr/>
          <a:lstStyle>
            <a:lvl1pPr marL="0" indent="0">
              <a:buNone/>
              <a:defRPr sz="2133" b="0">
                <a:solidFill>
                  <a:srgbClr val="EA613F"/>
                </a:solidFill>
              </a:defRPr>
            </a:lvl1pPr>
          </a:lstStyle>
          <a:p>
            <a:pPr lvl="0"/>
            <a:endParaRPr lang="en-GB"/>
          </a:p>
        </p:txBody>
      </p:sp>
      <p:sp>
        <p:nvSpPr>
          <p:cNvPr id="10" name="Text Placeholder 2">
            <a:extLst>
              <a:ext uri="{FF2B5EF4-FFF2-40B4-BE49-F238E27FC236}">
                <a16:creationId xmlns:a16="http://schemas.microsoft.com/office/drawing/2014/main" id="{1AF2026C-0B77-47B8-845F-AB1EE09CB3AB}"/>
              </a:ext>
            </a:extLst>
          </p:cNvPr>
          <p:cNvSpPr>
            <a:spLocks noGrp="1"/>
          </p:cNvSpPr>
          <p:nvPr>
            <p:ph type="body" sz="quarter" idx="10"/>
          </p:nvPr>
        </p:nvSpPr>
        <p:spPr>
          <a:xfrm>
            <a:off x="582724" y="1982087"/>
            <a:ext cx="6760829" cy="3225800"/>
          </a:xfrm>
          <a:prstGeom prst="rect">
            <a:avLst/>
          </a:prstGeom>
        </p:spPr>
        <p:txBody>
          <a:bodyPr/>
          <a:lstStyle>
            <a:lvl1pPr marL="0" indent="0">
              <a:buNone/>
              <a:defRPr sz="3200" b="1">
                <a:solidFill>
                  <a:srgbClr val="522674"/>
                </a:solidFill>
                <a:latin typeface="Arial" panose="020B0604020202020204" pitchFamily="34" charset="0"/>
                <a:cs typeface="Arial" panose="020B0604020202020204" pitchFamily="34" charset="0"/>
              </a:defRPr>
            </a:lvl1pPr>
            <a:lvl2pPr marL="0" indent="0" algn="l">
              <a:buNone/>
              <a:defRPr sz="2667">
                <a:solidFill>
                  <a:srgbClr val="522674"/>
                </a:solidFill>
                <a:latin typeface="Arial" panose="020B0604020202020204" pitchFamily="34" charset="0"/>
                <a:cs typeface="Arial" panose="020B0604020202020204" pitchFamily="34" charset="0"/>
              </a:defRPr>
            </a:lvl2pPr>
            <a:lvl3pPr marL="0" indent="-479988">
              <a:buFontTx/>
              <a:buBlip>
                <a:blip r:embed="rId3"/>
              </a:buBlip>
              <a:defRPr sz="2667">
                <a:solidFill>
                  <a:srgbClr val="522674"/>
                </a:solidFill>
                <a:latin typeface="Arial" panose="020B0604020202020204" pitchFamily="34" charset="0"/>
                <a:cs typeface="Arial" panose="020B0604020202020204" pitchFamily="34" charset="0"/>
              </a:defRPr>
            </a:lvl3pPr>
          </a:lstStyle>
          <a:p>
            <a:pPr lvl="0"/>
            <a:r>
              <a:rPr lang="en-US"/>
              <a:t>Click to edit Master text styles</a:t>
            </a:r>
          </a:p>
          <a:p>
            <a:pPr lvl="1"/>
            <a:r>
              <a:rPr lang="en-US"/>
              <a:t>Second level</a:t>
            </a:r>
          </a:p>
          <a:p>
            <a:pPr lvl="2"/>
            <a:r>
              <a:rPr lang="en-US">
                <a:latin typeface="Arial" panose="020B0604020202020204" pitchFamily="34" charset="0"/>
                <a:cs typeface="Arial" panose="020B0604020202020204" pitchFamily="34" charset="0"/>
              </a:rPr>
              <a:t>Bullets</a:t>
            </a:r>
            <a:endParaRPr lang="en-US"/>
          </a:p>
        </p:txBody>
      </p:sp>
    </p:spTree>
    <p:extLst>
      <p:ext uri="{BB962C8B-B14F-4D97-AF65-F5344CB8AC3E}">
        <p14:creationId xmlns:p14="http://schemas.microsoft.com/office/powerpoint/2010/main" val="38332205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 - Presen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2C022BD-1ECF-4822-9F8D-CD9BDB373EA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47377"/>
            <a:ext cx="12192000" cy="1010624"/>
          </a:xfrm>
          <a:prstGeom prst="rect">
            <a:avLst/>
          </a:prstGeom>
        </p:spPr>
      </p:pic>
      <p:sp>
        <p:nvSpPr>
          <p:cNvPr id="8" name="Text Placeholder 8">
            <a:extLst>
              <a:ext uri="{FF2B5EF4-FFF2-40B4-BE49-F238E27FC236}">
                <a16:creationId xmlns:a16="http://schemas.microsoft.com/office/drawing/2014/main" id="{C04C99AE-C780-4870-A907-C9C9C121A257}"/>
              </a:ext>
            </a:extLst>
          </p:cNvPr>
          <p:cNvSpPr>
            <a:spLocks noGrp="1"/>
          </p:cNvSpPr>
          <p:nvPr>
            <p:ph type="body" sz="quarter" idx="11"/>
          </p:nvPr>
        </p:nvSpPr>
        <p:spPr>
          <a:xfrm>
            <a:off x="3355475" y="669459"/>
            <a:ext cx="927100" cy="342900"/>
          </a:xfrm>
          <a:prstGeom prst="rect">
            <a:avLst/>
          </a:prstGeom>
        </p:spPr>
        <p:txBody>
          <a:bodyPr/>
          <a:lstStyle>
            <a:lvl1pPr marL="0" indent="0">
              <a:buNone/>
              <a:defRPr sz="2133" b="0">
                <a:solidFill>
                  <a:srgbClr val="EA613F"/>
                </a:solidFill>
              </a:defRPr>
            </a:lvl1pPr>
          </a:lstStyle>
          <a:p>
            <a:pPr lvl="0"/>
            <a:endParaRPr lang="en-GB"/>
          </a:p>
        </p:txBody>
      </p:sp>
      <p:sp>
        <p:nvSpPr>
          <p:cNvPr id="10" name="Text Placeholder 2">
            <a:extLst>
              <a:ext uri="{FF2B5EF4-FFF2-40B4-BE49-F238E27FC236}">
                <a16:creationId xmlns:a16="http://schemas.microsoft.com/office/drawing/2014/main" id="{62456D43-759C-4BD5-83FA-B95DBC72B04B}"/>
              </a:ext>
            </a:extLst>
          </p:cNvPr>
          <p:cNvSpPr>
            <a:spLocks noGrp="1"/>
          </p:cNvSpPr>
          <p:nvPr>
            <p:ph type="body" sz="quarter" idx="10"/>
          </p:nvPr>
        </p:nvSpPr>
        <p:spPr>
          <a:xfrm>
            <a:off x="582724" y="1982087"/>
            <a:ext cx="6760829" cy="3225800"/>
          </a:xfrm>
          <a:prstGeom prst="rect">
            <a:avLst/>
          </a:prstGeom>
        </p:spPr>
        <p:txBody>
          <a:bodyPr/>
          <a:lstStyle>
            <a:lvl1pPr marL="0" indent="0">
              <a:buNone/>
              <a:defRPr sz="3200" b="1">
                <a:solidFill>
                  <a:srgbClr val="522674"/>
                </a:solidFill>
                <a:latin typeface="Arial" panose="020B0604020202020204" pitchFamily="34" charset="0"/>
                <a:cs typeface="Arial" panose="020B0604020202020204" pitchFamily="34" charset="0"/>
              </a:defRPr>
            </a:lvl1pPr>
            <a:lvl2pPr marL="0" indent="0" algn="l">
              <a:buNone/>
              <a:defRPr sz="2667">
                <a:solidFill>
                  <a:srgbClr val="522674"/>
                </a:solidFill>
                <a:latin typeface="Arial" panose="020B0604020202020204" pitchFamily="34" charset="0"/>
                <a:cs typeface="Arial" panose="020B0604020202020204" pitchFamily="34" charset="0"/>
              </a:defRPr>
            </a:lvl2pPr>
            <a:lvl3pPr marL="0" indent="-479988">
              <a:buFontTx/>
              <a:buBlip>
                <a:blip r:embed="rId3"/>
              </a:buBlip>
              <a:defRPr sz="2667">
                <a:solidFill>
                  <a:srgbClr val="522674"/>
                </a:solidFill>
                <a:latin typeface="Arial" panose="020B0604020202020204" pitchFamily="34" charset="0"/>
                <a:cs typeface="Arial" panose="020B0604020202020204" pitchFamily="34" charset="0"/>
              </a:defRPr>
            </a:lvl3pPr>
          </a:lstStyle>
          <a:p>
            <a:pPr lvl="0"/>
            <a:r>
              <a:rPr lang="en-US"/>
              <a:t>Click to edit Master text styles</a:t>
            </a:r>
          </a:p>
          <a:p>
            <a:pPr lvl="1"/>
            <a:r>
              <a:rPr lang="en-US"/>
              <a:t>Second level</a:t>
            </a:r>
          </a:p>
          <a:p>
            <a:pPr lvl="2"/>
            <a:r>
              <a:rPr lang="en-US">
                <a:latin typeface="Arial" panose="020B0604020202020204" pitchFamily="34" charset="0"/>
                <a:cs typeface="Arial" panose="020B0604020202020204" pitchFamily="34" charset="0"/>
              </a:rPr>
              <a:t>Bullets</a:t>
            </a:r>
            <a:endParaRPr lang="en-US"/>
          </a:p>
        </p:txBody>
      </p:sp>
    </p:spTree>
    <p:extLst>
      <p:ext uri="{BB962C8B-B14F-4D97-AF65-F5344CB8AC3E}">
        <p14:creationId xmlns:p14="http://schemas.microsoft.com/office/powerpoint/2010/main" val="11551319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 - Results">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75162BA-ED78-45A1-8D3A-E55F89FC35F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47377"/>
            <a:ext cx="12192000" cy="1010624"/>
          </a:xfrm>
          <a:prstGeom prst="rect">
            <a:avLst/>
          </a:prstGeom>
        </p:spPr>
      </p:pic>
      <p:sp>
        <p:nvSpPr>
          <p:cNvPr id="7" name="Text Placeholder 8">
            <a:extLst>
              <a:ext uri="{FF2B5EF4-FFF2-40B4-BE49-F238E27FC236}">
                <a16:creationId xmlns:a16="http://schemas.microsoft.com/office/drawing/2014/main" id="{509FB1E6-7B88-4CFB-9F2A-C9BC22BE8771}"/>
              </a:ext>
            </a:extLst>
          </p:cNvPr>
          <p:cNvSpPr>
            <a:spLocks noGrp="1"/>
          </p:cNvSpPr>
          <p:nvPr>
            <p:ph type="body" sz="quarter" idx="11"/>
          </p:nvPr>
        </p:nvSpPr>
        <p:spPr>
          <a:xfrm>
            <a:off x="3355475" y="669459"/>
            <a:ext cx="927100" cy="342900"/>
          </a:xfrm>
          <a:prstGeom prst="rect">
            <a:avLst/>
          </a:prstGeom>
        </p:spPr>
        <p:txBody>
          <a:bodyPr/>
          <a:lstStyle>
            <a:lvl1pPr marL="0" indent="0">
              <a:buNone/>
              <a:defRPr sz="2133" b="0">
                <a:solidFill>
                  <a:srgbClr val="EA613F"/>
                </a:solidFill>
              </a:defRPr>
            </a:lvl1pPr>
          </a:lstStyle>
          <a:p>
            <a:pPr lvl="0"/>
            <a:endParaRPr lang="en-GB"/>
          </a:p>
        </p:txBody>
      </p:sp>
      <p:sp>
        <p:nvSpPr>
          <p:cNvPr id="10" name="Text Placeholder 2">
            <a:extLst>
              <a:ext uri="{FF2B5EF4-FFF2-40B4-BE49-F238E27FC236}">
                <a16:creationId xmlns:a16="http://schemas.microsoft.com/office/drawing/2014/main" id="{56F0E216-E44B-42C9-9E0F-EF7C20EDC56E}"/>
              </a:ext>
            </a:extLst>
          </p:cNvPr>
          <p:cNvSpPr>
            <a:spLocks noGrp="1"/>
          </p:cNvSpPr>
          <p:nvPr>
            <p:ph type="body" sz="quarter" idx="10"/>
          </p:nvPr>
        </p:nvSpPr>
        <p:spPr>
          <a:xfrm>
            <a:off x="582724" y="1982087"/>
            <a:ext cx="6760829" cy="3225800"/>
          </a:xfrm>
          <a:prstGeom prst="rect">
            <a:avLst/>
          </a:prstGeom>
        </p:spPr>
        <p:txBody>
          <a:bodyPr/>
          <a:lstStyle>
            <a:lvl1pPr marL="0" indent="0">
              <a:buNone/>
              <a:defRPr sz="3200" b="1">
                <a:solidFill>
                  <a:srgbClr val="522674"/>
                </a:solidFill>
                <a:latin typeface="Arial" panose="020B0604020202020204" pitchFamily="34" charset="0"/>
                <a:cs typeface="Arial" panose="020B0604020202020204" pitchFamily="34" charset="0"/>
              </a:defRPr>
            </a:lvl1pPr>
            <a:lvl2pPr marL="0" indent="0" algn="l">
              <a:buNone/>
              <a:defRPr sz="2667">
                <a:solidFill>
                  <a:srgbClr val="522674"/>
                </a:solidFill>
                <a:latin typeface="Arial" panose="020B0604020202020204" pitchFamily="34" charset="0"/>
                <a:cs typeface="Arial" panose="020B0604020202020204" pitchFamily="34" charset="0"/>
              </a:defRPr>
            </a:lvl2pPr>
            <a:lvl3pPr marL="0" indent="-479988">
              <a:buFontTx/>
              <a:buBlip>
                <a:blip r:embed="rId3"/>
              </a:buBlip>
              <a:defRPr sz="2667">
                <a:solidFill>
                  <a:srgbClr val="522674"/>
                </a:solidFill>
                <a:latin typeface="Arial" panose="020B0604020202020204" pitchFamily="34" charset="0"/>
                <a:cs typeface="Arial" panose="020B0604020202020204" pitchFamily="34" charset="0"/>
              </a:defRPr>
            </a:lvl3pPr>
          </a:lstStyle>
          <a:p>
            <a:pPr lvl="0"/>
            <a:r>
              <a:rPr lang="en-US"/>
              <a:t>Click to edit Master text styles</a:t>
            </a:r>
          </a:p>
          <a:p>
            <a:pPr lvl="1"/>
            <a:r>
              <a:rPr lang="en-US"/>
              <a:t>Second level</a:t>
            </a:r>
          </a:p>
          <a:p>
            <a:pPr lvl="2"/>
            <a:r>
              <a:rPr lang="en-US">
                <a:latin typeface="Arial" panose="020B0604020202020204" pitchFamily="34" charset="0"/>
                <a:cs typeface="Arial" panose="020B0604020202020204" pitchFamily="34" charset="0"/>
              </a:rPr>
              <a:t>Bullets</a:t>
            </a:r>
            <a:endParaRPr lang="en-US"/>
          </a:p>
        </p:txBody>
      </p:sp>
    </p:spTree>
    <p:extLst>
      <p:ext uri="{BB962C8B-B14F-4D97-AF65-F5344CB8AC3E}">
        <p14:creationId xmlns:p14="http://schemas.microsoft.com/office/powerpoint/2010/main" val="42848409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 - Watch">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A8B69A6-0544-4E74-A4B3-CBA7FBE0255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47377"/>
            <a:ext cx="12192000" cy="1010624"/>
          </a:xfrm>
          <a:prstGeom prst="rect">
            <a:avLst/>
          </a:prstGeom>
        </p:spPr>
      </p:pic>
      <p:sp>
        <p:nvSpPr>
          <p:cNvPr id="10" name="Text Placeholder 8">
            <a:extLst>
              <a:ext uri="{FF2B5EF4-FFF2-40B4-BE49-F238E27FC236}">
                <a16:creationId xmlns:a16="http://schemas.microsoft.com/office/drawing/2014/main" id="{051F8DF1-0668-4029-862A-33BEAB697BD2}"/>
              </a:ext>
            </a:extLst>
          </p:cNvPr>
          <p:cNvSpPr>
            <a:spLocks noGrp="1"/>
          </p:cNvSpPr>
          <p:nvPr>
            <p:ph type="body" sz="quarter" idx="11"/>
          </p:nvPr>
        </p:nvSpPr>
        <p:spPr>
          <a:xfrm>
            <a:off x="3355475" y="669459"/>
            <a:ext cx="927100" cy="342900"/>
          </a:xfrm>
          <a:prstGeom prst="rect">
            <a:avLst/>
          </a:prstGeom>
        </p:spPr>
        <p:txBody>
          <a:bodyPr/>
          <a:lstStyle>
            <a:lvl1pPr marL="0" indent="0">
              <a:buNone/>
              <a:defRPr sz="2133" b="0">
                <a:solidFill>
                  <a:srgbClr val="EA613F"/>
                </a:solidFill>
              </a:defRPr>
            </a:lvl1pPr>
          </a:lstStyle>
          <a:p>
            <a:pPr lvl="0"/>
            <a:endParaRPr lang="en-GB"/>
          </a:p>
        </p:txBody>
      </p:sp>
      <p:sp>
        <p:nvSpPr>
          <p:cNvPr id="8" name="Text Placeholder 2">
            <a:extLst>
              <a:ext uri="{FF2B5EF4-FFF2-40B4-BE49-F238E27FC236}">
                <a16:creationId xmlns:a16="http://schemas.microsoft.com/office/drawing/2014/main" id="{27F95C3E-2AC5-4662-BB79-CB7386460152}"/>
              </a:ext>
            </a:extLst>
          </p:cNvPr>
          <p:cNvSpPr>
            <a:spLocks noGrp="1"/>
          </p:cNvSpPr>
          <p:nvPr>
            <p:ph type="body" sz="quarter" idx="10"/>
          </p:nvPr>
        </p:nvSpPr>
        <p:spPr>
          <a:xfrm>
            <a:off x="582724" y="1982087"/>
            <a:ext cx="6760829" cy="3225800"/>
          </a:xfrm>
          <a:prstGeom prst="rect">
            <a:avLst/>
          </a:prstGeom>
        </p:spPr>
        <p:txBody>
          <a:bodyPr/>
          <a:lstStyle>
            <a:lvl1pPr marL="0" indent="0">
              <a:buNone/>
              <a:defRPr sz="3200" b="1">
                <a:solidFill>
                  <a:srgbClr val="522674"/>
                </a:solidFill>
                <a:latin typeface="Arial" panose="020B0604020202020204" pitchFamily="34" charset="0"/>
                <a:cs typeface="Arial" panose="020B0604020202020204" pitchFamily="34" charset="0"/>
              </a:defRPr>
            </a:lvl1pPr>
            <a:lvl2pPr marL="0" indent="0" algn="l">
              <a:buNone/>
              <a:defRPr sz="2667">
                <a:solidFill>
                  <a:srgbClr val="522674"/>
                </a:solidFill>
                <a:latin typeface="Arial" panose="020B0604020202020204" pitchFamily="34" charset="0"/>
                <a:cs typeface="Arial" panose="020B0604020202020204" pitchFamily="34" charset="0"/>
              </a:defRPr>
            </a:lvl2pPr>
            <a:lvl3pPr marL="0" indent="-479988">
              <a:buFontTx/>
              <a:buBlip>
                <a:blip r:embed="rId3"/>
              </a:buBlip>
              <a:defRPr sz="2667">
                <a:solidFill>
                  <a:srgbClr val="522674"/>
                </a:solidFill>
                <a:latin typeface="Arial" panose="020B0604020202020204" pitchFamily="34" charset="0"/>
                <a:cs typeface="Arial" panose="020B0604020202020204" pitchFamily="34" charset="0"/>
              </a:defRPr>
            </a:lvl3pPr>
          </a:lstStyle>
          <a:p>
            <a:pPr lvl="0"/>
            <a:r>
              <a:rPr lang="en-US"/>
              <a:t>Click to edit Master text styles</a:t>
            </a:r>
          </a:p>
          <a:p>
            <a:pPr lvl="1"/>
            <a:r>
              <a:rPr lang="en-US"/>
              <a:t>Second level</a:t>
            </a:r>
          </a:p>
          <a:p>
            <a:pPr lvl="2"/>
            <a:r>
              <a:rPr lang="en-US">
                <a:latin typeface="Arial" panose="020B0604020202020204" pitchFamily="34" charset="0"/>
                <a:cs typeface="Arial" panose="020B0604020202020204" pitchFamily="34" charset="0"/>
              </a:rPr>
              <a:t>Bullets</a:t>
            </a:r>
            <a:endParaRPr lang="en-US"/>
          </a:p>
        </p:txBody>
      </p:sp>
    </p:spTree>
    <p:extLst>
      <p:ext uri="{BB962C8B-B14F-4D97-AF65-F5344CB8AC3E}">
        <p14:creationId xmlns:p14="http://schemas.microsoft.com/office/powerpoint/2010/main" val="5073790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 - Evaluat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FF33C59-076E-4609-A75A-5225BA3AC3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47377"/>
            <a:ext cx="12192000" cy="1010624"/>
          </a:xfrm>
          <a:prstGeom prst="rect">
            <a:avLst/>
          </a:prstGeom>
        </p:spPr>
      </p:pic>
      <p:sp>
        <p:nvSpPr>
          <p:cNvPr id="7" name="Text Placeholder 8">
            <a:extLst>
              <a:ext uri="{FF2B5EF4-FFF2-40B4-BE49-F238E27FC236}">
                <a16:creationId xmlns:a16="http://schemas.microsoft.com/office/drawing/2014/main" id="{CFA453B1-0642-4673-8C36-CF5005687301}"/>
              </a:ext>
            </a:extLst>
          </p:cNvPr>
          <p:cNvSpPr>
            <a:spLocks noGrp="1"/>
          </p:cNvSpPr>
          <p:nvPr>
            <p:ph type="body" sz="quarter" idx="11"/>
          </p:nvPr>
        </p:nvSpPr>
        <p:spPr>
          <a:xfrm>
            <a:off x="3363747" y="681286"/>
            <a:ext cx="927100" cy="342900"/>
          </a:xfrm>
          <a:prstGeom prst="rect">
            <a:avLst/>
          </a:prstGeom>
        </p:spPr>
        <p:txBody>
          <a:bodyPr/>
          <a:lstStyle>
            <a:lvl1pPr marL="0" indent="0">
              <a:buNone/>
              <a:defRPr sz="2133" b="0">
                <a:solidFill>
                  <a:srgbClr val="EA613F"/>
                </a:solidFill>
                <a:latin typeface="Arial" panose="020B0604020202020204" pitchFamily="34" charset="0"/>
                <a:cs typeface="Arial" panose="020B0604020202020204" pitchFamily="34" charset="0"/>
              </a:defRPr>
            </a:lvl1pPr>
          </a:lstStyle>
          <a:p>
            <a:pPr lvl="0"/>
            <a:endParaRPr lang="en-GB"/>
          </a:p>
        </p:txBody>
      </p:sp>
      <p:sp>
        <p:nvSpPr>
          <p:cNvPr id="9" name="Text Placeholder 2">
            <a:extLst>
              <a:ext uri="{FF2B5EF4-FFF2-40B4-BE49-F238E27FC236}">
                <a16:creationId xmlns:a16="http://schemas.microsoft.com/office/drawing/2014/main" id="{039EC088-BB40-47C0-A21C-E87BCDD3A785}"/>
              </a:ext>
            </a:extLst>
          </p:cNvPr>
          <p:cNvSpPr>
            <a:spLocks noGrp="1"/>
          </p:cNvSpPr>
          <p:nvPr>
            <p:ph type="body" sz="quarter" idx="10"/>
          </p:nvPr>
        </p:nvSpPr>
        <p:spPr>
          <a:xfrm>
            <a:off x="582724" y="1982087"/>
            <a:ext cx="6760829" cy="3225800"/>
          </a:xfrm>
          <a:prstGeom prst="rect">
            <a:avLst/>
          </a:prstGeom>
        </p:spPr>
        <p:txBody>
          <a:bodyPr/>
          <a:lstStyle>
            <a:lvl1pPr marL="0" indent="0">
              <a:buNone/>
              <a:defRPr sz="3200" b="1">
                <a:solidFill>
                  <a:srgbClr val="522674"/>
                </a:solidFill>
                <a:latin typeface="Arial" panose="020B0604020202020204" pitchFamily="34" charset="0"/>
                <a:cs typeface="Arial" panose="020B0604020202020204" pitchFamily="34" charset="0"/>
              </a:defRPr>
            </a:lvl1pPr>
            <a:lvl2pPr marL="0" indent="0" algn="l">
              <a:buNone/>
              <a:defRPr sz="2667">
                <a:solidFill>
                  <a:srgbClr val="522674"/>
                </a:solidFill>
                <a:latin typeface="Arial" panose="020B0604020202020204" pitchFamily="34" charset="0"/>
                <a:cs typeface="Arial" panose="020B0604020202020204" pitchFamily="34" charset="0"/>
              </a:defRPr>
            </a:lvl2pPr>
            <a:lvl3pPr marL="0" indent="-479988">
              <a:buFontTx/>
              <a:buBlip>
                <a:blip r:embed="rId3"/>
              </a:buBlip>
              <a:defRPr sz="2667">
                <a:solidFill>
                  <a:srgbClr val="522674"/>
                </a:solidFill>
                <a:latin typeface="Arial" panose="020B0604020202020204" pitchFamily="34" charset="0"/>
                <a:cs typeface="Arial" panose="020B0604020202020204" pitchFamily="34" charset="0"/>
              </a:defRPr>
            </a:lvl3pPr>
          </a:lstStyle>
          <a:p>
            <a:pPr lvl="0"/>
            <a:r>
              <a:rPr lang="en-US"/>
              <a:t>Click to edit Master text styles</a:t>
            </a:r>
          </a:p>
          <a:p>
            <a:pPr lvl="1"/>
            <a:r>
              <a:rPr lang="en-US"/>
              <a:t>Second level</a:t>
            </a:r>
          </a:p>
          <a:p>
            <a:pPr lvl="2"/>
            <a:r>
              <a:rPr lang="en-US">
                <a:latin typeface="Arial" panose="020B0604020202020204" pitchFamily="34" charset="0"/>
                <a:cs typeface="Arial" panose="020B0604020202020204" pitchFamily="34" charset="0"/>
              </a:rPr>
              <a:t>Bullets</a:t>
            </a:r>
            <a:endParaRPr lang="en-US"/>
          </a:p>
        </p:txBody>
      </p:sp>
    </p:spTree>
    <p:extLst>
      <p:ext uri="{BB962C8B-B14F-4D97-AF65-F5344CB8AC3E}">
        <p14:creationId xmlns:p14="http://schemas.microsoft.com/office/powerpoint/2010/main" val="31245291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 - Prepar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9573B9-7E6D-4B54-9A4F-0A24A8AC916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47377"/>
            <a:ext cx="12192000" cy="1010624"/>
          </a:xfrm>
          <a:prstGeom prst="rect">
            <a:avLst/>
          </a:prstGeom>
        </p:spPr>
      </p:pic>
      <p:sp>
        <p:nvSpPr>
          <p:cNvPr id="8" name="Text Placeholder 8">
            <a:extLst>
              <a:ext uri="{FF2B5EF4-FFF2-40B4-BE49-F238E27FC236}">
                <a16:creationId xmlns:a16="http://schemas.microsoft.com/office/drawing/2014/main" id="{1CF54FF8-2CB8-43AD-BB26-0535E55402B6}"/>
              </a:ext>
            </a:extLst>
          </p:cNvPr>
          <p:cNvSpPr>
            <a:spLocks noGrp="1"/>
          </p:cNvSpPr>
          <p:nvPr>
            <p:ph type="body" sz="quarter" idx="11"/>
          </p:nvPr>
        </p:nvSpPr>
        <p:spPr>
          <a:xfrm>
            <a:off x="3363747" y="681286"/>
            <a:ext cx="927100" cy="342900"/>
          </a:xfrm>
          <a:prstGeom prst="rect">
            <a:avLst/>
          </a:prstGeom>
        </p:spPr>
        <p:txBody>
          <a:bodyPr/>
          <a:lstStyle>
            <a:lvl1pPr marL="0" indent="0">
              <a:buNone/>
              <a:defRPr sz="2133" b="0">
                <a:solidFill>
                  <a:srgbClr val="EA613F"/>
                </a:solidFill>
                <a:latin typeface="Arial" panose="020B0604020202020204" pitchFamily="34" charset="0"/>
                <a:cs typeface="Arial" panose="020B0604020202020204" pitchFamily="34" charset="0"/>
              </a:defRPr>
            </a:lvl1pPr>
          </a:lstStyle>
          <a:p>
            <a:pPr lvl="0"/>
            <a:endParaRPr lang="en-GB"/>
          </a:p>
        </p:txBody>
      </p:sp>
      <p:sp>
        <p:nvSpPr>
          <p:cNvPr id="10" name="Text Placeholder 2">
            <a:extLst>
              <a:ext uri="{FF2B5EF4-FFF2-40B4-BE49-F238E27FC236}">
                <a16:creationId xmlns:a16="http://schemas.microsoft.com/office/drawing/2014/main" id="{ACE1A206-E681-4136-8977-E69237F33841}"/>
              </a:ext>
            </a:extLst>
          </p:cNvPr>
          <p:cNvSpPr>
            <a:spLocks noGrp="1"/>
          </p:cNvSpPr>
          <p:nvPr>
            <p:ph type="body" sz="quarter" idx="10"/>
          </p:nvPr>
        </p:nvSpPr>
        <p:spPr>
          <a:xfrm>
            <a:off x="582724" y="1982087"/>
            <a:ext cx="6760829" cy="3225800"/>
          </a:xfrm>
          <a:prstGeom prst="rect">
            <a:avLst/>
          </a:prstGeom>
        </p:spPr>
        <p:txBody>
          <a:bodyPr/>
          <a:lstStyle>
            <a:lvl1pPr marL="0" indent="0">
              <a:buNone/>
              <a:defRPr sz="3200" b="1">
                <a:solidFill>
                  <a:srgbClr val="522674"/>
                </a:solidFill>
                <a:latin typeface="Arial" panose="020B0604020202020204" pitchFamily="34" charset="0"/>
                <a:cs typeface="Arial" panose="020B0604020202020204" pitchFamily="34" charset="0"/>
              </a:defRPr>
            </a:lvl1pPr>
            <a:lvl2pPr marL="0" indent="0" algn="l">
              <a:buNone/>
              <a:defRPr sz="2667">
                <a:solidFill>
                  <a:srgbClr val="522674"/>
                </a:solidFill>
                <a:latin typeface="Arial" panose="020B0604020202020204" pitchFamily="34" charset="0"/>
                <a:cs typeface="Arial" panose="020B0604020202020204" pitchFamily="34" charset="0"/>
              </a:defRPr>
            </a:lvl2pPr>
            <a:lvl3pPr marL="0" indent="-479988">
              <a:buFontTx/>
              <a:buBlip>
                <a:blip r:embed="rId3"/>
              </a:buBlip>
              <a:defRPr sz="2667">
                <a:solidFill>
                  <a:srgbClr val="522674"/>
                </a:solidFill>
                <a:latin typeface="Arial" panose="020B0604020202020204" pitchFamily="34" charset="0"/>
                <a:cs typeface="Arial" panose="020B0604020202020204" pitchFamily="34" charset="0"/>
              </a:defRPr>
            </a:lvl3pPr>
          </a:lstStyle>
          <a:p>
            <a:pPr lvl="0"/>
            <a:r>
              <a:rPr lang="en-US"/>
              <a:t>Click to edit Master text styles</a:t>
            </a:r>
          </a:p>
          <a:p>
            <a:pPr lvl="1"/>
            <a:r>
              <a:rPr lang="en-US"/>
              <a:t>Second level</a:t>
            </a:r>
          </a:p>
          <a:p>
            <a:pPr lvl="2"/>
            <a:r>
              <a:rPr lang="en-US">
                <a:latin typeface="Arial" panose="020B0604020202020204" pitchFamily="34" charset="0"/>
                <a:cs typeface="Arial" panose="020B0604020202020204" pitchFamily="34" charset="0"/>
              </a:rPr>
              <a:t>Bullets</a:t>
            </a:r>
            <a:endParaRPr lang="en-US"/>
          </a:p>
        </p:txBody>
      </p:sp>
    </p:spTree>
    <p:extLst>
      <p:ext uri="{BB962C8B-B14F-4D97-AF65-F5344CB8AC3E}">
        <p14:creationId xmlns:p14="http://schemas.microsoft.com/office/powerpoint/2010/main" val="381434028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theme" Target="../theme/theme10.xml"/><Relationship Id="rId1"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4.xml"/><Relationship Id="rId7"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5" Type="http://schemas.openxmlformats.org/officeDocument/2006/relationships/slideLayout" Target="../slideLayouts/slideLayout6.xml"/><Relationship Id="rId4"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 Id="rId9" Type="http://schemas.openxmlformats.org/officeDocument/2006/relationships/image" Target="../media/image10.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image" Target="../media/image16.png"/><Relationship Id="rId5" Type="http://schemas.openxmlformats.org/officeDocument/2006/relationships/slideLayout" Target="../slideLayouts/slideLayout19.xml"/><Relationship Id="rId10" Type="http://schemas.openxmlformats.org/officeDocument/2006/relationships/theme" Target="../theme/theme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24.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theme" Target="../theme/theme6.xml"/><Relationship Id="rId1" Type="http://schemas.openxmlformats.org/officeDocument/2006/relationships/slideLayout" Target="../slideLayouts/slideLayout25.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4" Type="http://schemas.openxmlformats.org/officeDocument/2006/relationships/image" Target="../media/image21.png"/></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theme" Target="../theme/theme8.xml"/><Relationship Id="rId1" Type="http://schemas.openxmlformats.org/officeDocument/2006/relationships/slideLayout" Target="../slideLayouts/slideLayout28.xml"/></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theme" Target="../theme/theme9.xml"/><Relationship Id="rId1"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 close up of a sign&#10;&#10;Description automatically generated">
            <a:extLst>
              <a:ext uri="{FF2B5EF4-FFF2-40B4-BE49-F238E27FC236}">
                <a16:creationId xmlns:a16="http://schemas.microsoft.com/office/drawing/2014/main" id="{9122C90F-2836-4608-9FA8-067F60AC589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0805" cy="6858672"/>
          </a:xfrm>
          <a:prstGeom prst="rect">
            <a:avLst/>
          </a:prstGeom>
        </p:spPr>
      </p:pic>
    </p:spTree>
    <p:extLst>
      <p:ext uri="{BB962C8B-B14F-4D97-AF65-F5344CB8AC3E}">
        <p14:creationId xmlns:p14="http://schemas.microsoft.com/office/powerpoint/2010/main" val="576084674"/>
      </p:ext>
    </p:extLst>
  </p:cSld>
  <p:clrMap bg1="lt1" tx1="dk1" bg2="lt2" tx2="dk2" accent1="accent1" accent2="accent2" accent3="accent3" accent4="accent4" accent5="accent5" accent6="accent6" hlink="hlink" folHlink="folHlink"/>
  <p:sldLayoutIdLst>
    <p:sldLayoutId id="2147483689" r:id="rId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A close up of a sign&#10;&#10;Description automatically generated">
            <a:extLst>
              <a:ext uri="{FF2B5EF4-FFF2-40B4-BE49-F238E27FC236}">
                <a16:creationId xmlns:a16="http://schemas.microsoft.com/office/drawing/2014/main" id="{0EBC7B06-D146-4023-B6B0-52C0B2A20EB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72"/>
            <a:ext cx="12190805" cy="6858672"/>
          </a:xfrm>
          <a:prstGeom prst="rect">
            <a:avLst/>
          </a:prstGeom>
        </p:spPr>
      </p:pic>
    </p:spTree>
    <p:extLst>
      <p:ext uri="{BB962C8B-B14F-4D97-AF65-F5344CB8AC3E}">
        <p14:creationId xmlns:p14="http://schemas.microsoft.com/office/powerpoint/2010/main" val="329479053"/>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 close up of a logo&#10;&#10;Description automatically generated">
            <a:extLst>
              <a:ext uri="{FF2B5EF4-FFF2-40B4-BE49-F238E27FC236}">
                <a16:creationId xmlns:a16="http://schemas.microsoft.com/office/drawing/2014/main" id="{7465F16C-DB56-4784-83C2-6FDE8425F99A}"/>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0" y="-672"/>
            <a:ext cx="12192000" cy="6859344"/>
          </a:xfrm>
          <a:prstGeom prst="rect">
            <a:avLst/>
          </a:prstGeom>
        </p:spPr>
      </p:pic>
      <p:sp>
        <p:nvSpPr>
          <p:cNvPr id="11" name="Content Placeholder 2">
            <a:extLst>
              <a:ext uri="{FF2B5EF4-FFF2-40B4-BE49-F238E27FC236}">
                <a16:creationId xmlns:a16="http://schemas.microsoft.com/office/drawing/2014/main" id="{E43EE886-434F-428A-98B0-7AC27FB11AD1}"/>
              </a:ext>
            </a:extLst>
          </p:cNvPr>
          <p:cNvSpPr txBox="1">
            <a:spLocks/>
          </p:cNvSpPr>
          <p:nvPr userDrawn="1"/>
        </p:nvSpPr>
        <p:spPr>
          <a:xfrm>
            <a:off x="640056" y="1069821"/>
            <a:ext cx="6066801" cy="3641615"/>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189" rtl="0" eaLnBrk="1" fontAlgn="auto" latinLnBrk="0" hangingPunct="1">
              <a:lnSpc>
                <a:spcPct val="100000"/>
              </a:lnSpc>
              <a:spcBef>
                <a:spcPct val="20000"/>
              </a:spcBef>
              <a:spcAft>
                <a:spcPts val="0"/>
              </a:spcAft>
              <a:buClrTx/>
              <a:buSzTx/>
              <a:buFont typeface="Arial"/>
              <a:buNone/>
              <a:tabLst/>
              <a:defRPr/>
            </a:pPr>
            <a:endParaRPr kumimoji="0" lang="en-US" sz="2000" b="0" i="0" u="none" strike="noStrike" kern="1200" cap="none" spc="0" normalizeH="0" baseline="0" noProof="0">
              <a:ln>
                <a:noFill/>
              </a:ln>
              <a:solidFill>
                <a:srgbClr val="47006A"/>
              </a:solidFill>
              <a:effectLst/>
              <a:uLnTx/>
              <a:uFillTx/>
              <a:latin typeface="Arial"/>
              <a:ea typeface="+mn-ea"/>
              <a:cs typeface="+mn-cs"/>
            </a:endParaRPr>
          </a:p>
        </p:txBody>
      </p:sp>
      <p:sp>
        <p:nvSpPr>
          <p:cNvPr id="4" name="TextBox 3">
            <a:extLst>
              <a:ext uri="{FF2B5EF4-FFF2-40B4-BE49-F238E27FC236}">
                <a16:creationId xmlns:a16="http://schemas.microsoft.com/office/drawing/2014/main" id="{6882E4F1-3A90-4B21-B9D6-AD31482FCD31}"/>
              </a:ext>
            </a:extLst>
          </p:cNvPr>
          <p:cNvSpPr txBox="1"/>
          <p:nvPr userDrawn="1"/>
        </p:nvSpPr>
        <p:spPr>
          <a:xfrm>
            <a:off x="1172680" y="641529"/>
            <a:ext cx="4461721" cy="420564"/>
          </a:xfrm>
          <a:prstGeom prst="rect">
            <a:avLst/>
          </a:prstGeom>
          <a:noFill/>
        </p:spPr>
        <p:txBody>
          <a:bodyPr wrap="square" rtlCol="0">
            <a:spAutoFit/>
          </a:bodyPr>
          <a:lstStyle/>
          <a:p>
            <a:r>
              <a:rPr lang="en-US" sz="2133">
                <a:solidFill>
                  <a:srgbClr val="EA613F"/>
                </a:solidFill>
                <a:latin typeface="Arial" panose="020B0604020202020204" pitchFamily="34" charset="0"/>
                <a:cs typeface="Arial" panose="020B0604020202020204" pitchFamily="34" charset="0"/>
              </a:rPr>
              <a:t>Coursebook page </a:t>
            </a:r>
          </a:p>
        </p:txBody>
      </p:sp>
    </p:spTree>
    <p:extLst>
      <p:ext uri="{BB962C8B-B14F-4D97-AF65-F5344CB8AC3E}">
        <p14:creationId xmlns:p14="http://schemas.microsoft.com/office/powerpoint/2010/main" val="2816264357"/>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400" b="1" kern="1200">
          <a:solidFill>
            <a:srgbClr val="522674"/>
          </a:solidFill>
          <a:latin typeface="arial (Body)"/>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000" kern="1200">
          <a:solidFill>
            <a:srgbClr val="522674"/>
          </a:solidFill>
          <a:latin typeface="arial (Body)"/>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50DC16E-F6DA-4E88-BF6B-558EBA19FB08}"/>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0" y="-672"/>
            <a:ext cx="12192000" cy="6859344"/>
          </a:xfrm>
          <a:prstGeom prst="rect">
            <a:avLst/>
          </a:prstGeom>
        </p:spPr>
      </p:pic>
      <p:sp>
        <p:nvSpPr>
          <p:cNvPr id="9" name="TextBox 8">
            <a:extLst>
              <a:ext uri="{FF2B5EF4-FFF2-40B4-BE49-F238E27FC236}">
                <a16:creationId xmlns:a16="http://schemas.microsoft.com/office/drawing/2014/main" id="{E9A2AA19-12EF-4478-BB8C-02D9BE362C5B}"/>
              </a:ext>
            </a:extLst>
          </p:cNvPr>
          <p:cNvSpPr txBox="1"/>
          <p:nvPr userDrawn="1"/>
        </p:nvSpPr>
        <p:spPr>
          <a:xfrm>
            <a:off x="1175837" y="646204"/>
            <a:ext cx="4461721" cy="420564"/>
          </a:xfrm>
          <a:prstGeom prst="rect">
            <a:avLst/>
          </a:prstGeom>
          <a:noFill/>
        </p:spPr>
        <p:txBody>
          <a:bodyPr wrap="square" rtlCol="0">
            <a:spAutoFit/>
          </a:bodyPr>
          <a:lstStyle/>
          <a:p>
            <a:r>
              <a:rPr lang="en-US" sz="2133">
                <a:solidFill>
                  <a:srgbClr val="EA613F"/>
                </a:solidFill>
                <a:latin typeface="Arial" panose="020B0604020202020204" pitchFamily="34" charset="0"/>
                <a:cs typeface="Arial" panose="020B0604020202020204" pitchFamily="34" charset="0"/>
              </a:rPr>
              <a:t>Coursebook page </a:t>
            </a:r>
          </a:p>
        </p:txBody>
      </p:sp>
    </p:spTree>
    <p:extLst>
      <p:ext uri="{BB962C8B-B14F-4D97-AF65-F5344CB8AC3E}">
        <p14:creationId xmlns:p14="http://schemas.microsoft.com/office/powerpoint/2010/main" val="3105591847"/>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377"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57189" indent="0" algn="l" defTabSz="914377"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67B7EF7-41C8-4E25-BA4A-F7226DD47BC4}"/>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0" y="0"/>
            <a:ext cx="12189611" cy="6858000"/>
          </a:xfrm>
          <a:prstGeom prst="rect">
            <a:avLst/>
          </a:prstGeom>
        </p:spPr>
      </p:pic>
      <p:sp>
        <p:nvSpPr>
          <p:cNvPr id="9" name="TextBox 8">
            <a:extLst>
              <a:ext uri="{FF2B5EF4-FFF2-40B4-BE49-F238E27FC236}">
                <a16:creationId xmlns:a16="http://schemas.microsoft.com/office/drawing/2014/main" id="{817385E3-1CB8-4730-8FCB-D0C691145E46}"/>
              </a:ext>
            </a:extLst>
          </p:cNvPr>
          <p:cNvSpPr txBox="1"/>
          <p:nvPr userDrawn="1"/>
        </p:nvSpPr>
        <p:spPr>
          <a:xfrm>
            <a:off x="1175838" y="646205"/>
            <a:ext cx="4461721" cy="420564"/>
          </a:xfrm>
          <a:prstGeom prst="rect">
            <a:avLst/>
          </a:prstGeom>
          <a:noFill/>
        </p:spPr>
        <p:txBody>
          <a:bodyPr wrap="square" rtlCol="0">
            <a:spAutoFit/>
          </a:bodyPr>
          <a:lstStyle/>
          <a:p>
            <a:r>
              <a:rPr lang="en-US" sz="2133">
                <a:solidFill>
                  <a:srgbClr val="EA613F"/>
                </a:solidFill>
                <a:latin typeface="Arial" panose="020B0604020202020204" pitchFamily="34" charset="0"/>
                <a:cs typeface="Arial" panose="020B0604020202020204" pitchFamily="34" charset="0"/>
              </a:rPr>
              <a:t>Coursebook page </a:t>
            </a:r>
          </a:p>
        </p:txBody>
      </p:sp>
    </p:spTree>
    <p:extLst>
      <p:ext uri="{BB962C8B-B14F-4D97-AF65-F5344CB8AC3E}">
        <p14:creationId xmlns:p14="http://schemas.microsoft.com/office/powerpoint/2010/main" val="1373763165"/>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93" r:id="rId4"/>
    <p:sldLayoutId id="2147483682" r:id="rId5"/>
    <p:sldLayoutId id="2147483683" r:id="rId6"/>
    <p:sldLayoutId id="2147483684" r:id="rId7"/>
    <p:sldLayoutId id="2147483685" r:id="rId8"/>
    <p:sldLayoutId id="2147483681" r:id="rId9"/>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9900307"/>
      </p:ext>
    </p:extLst>
  </p:cSld>
  <p:clrMap bg1="lt1" tx1="dk1" bg2="lt2" tx2="dk2" accent1="accent1" accent2="accent2" accent3="accent3" accent4="accent4" accent5="accent5" accent6="accent6" hlink="hlink" folHlink="folHlink"/>
  <p:sldLayoutIdLst>
    <p:sldLayoutId id="2147483687" r:id="rId1"/>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close up of a sign&#10;&#10;Description automatically generated">
            <a:extLst>
              <a:ext uri="{FF2B5EF4-FFF2-40B4-BE49-F238E27FC236}">
                <a16:creationId xmlns:a16="http://schemas.microsoft.com/office/drawing/2014/main" id="{1B5097A8-26EB-4E34-BE6E-9955EF9C5E2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95" y="0"/>
            <a:ext cx="12189611" cy="6858000"/>
          </a:xfrm>
          <a:prstGeom prst="rect">
            <a:avLst/>
          </a:prstGeom>
        </p:spPr>
      </p:pic>
    </p:spTree>
    <p:extLst>
      <p:ext uri="{BB962C8B-B14F-4D97-AF65-F5344CB8AC3E}">
        <p14:creationId xmlns:p14="http://schemas.microsoft.com/office/powerpoint/2010/main" val="3427497160"/>
      </p:ext>
    </p:extLst>
  </p:cSld>
  <p:clrMap bg1="lt1" tx1="dk1" bg2="lt2" tx2="dk2" accent1="accent1" accent2="accent2" accent3="accent3" accent4="accent4" accent5="accent5" accent6="accent6" hlink="hlink" folHlink="folHlink"/>
  <p:sldLayoutIdLst>
    <p:sldLayoutId id="2147483691" r:id="rId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 purple and orange rectangle with text&#10;&#10;Description automatically generated">
            <a:extLst>
              <a:ext uri="{FF2B5EF4-FFF2-40B4-BE49-F238E27FC236}">
                <a16:creationId xmlns:a16="http://schemas.microsoft.com/office/drawing/2014/main" id="{C57F5908-84C3-1BAC-C6C4-1F4CAFAB414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672"/>
            <a:ext cx="12190805" cy="6858672"/>
          </a:xfrm>
          <a:prstGeom prst="rect">
            <a:avLst/>
          </a:prstGeom>
        </p:spPr>
      </p:pic>
    </p:spTree>
    <p:extLst>
      <p:ext uri="{BB962C8B-B14F-4D97-AF65-F5344CB8AC3E}">
        <p14:creationId xmlns:p14="http://schemas.microsoft.com/office/powerpoint/2010/main" val="1465117141"/>
      </p:ext>
    </p:extLst>
  </p:cSld>
  <p:clrMap bg1="lt1" tx1="dk1" bg2="lt2" tx2="dk2" accent1="accent1" accent2="accent2" accent3="accent3" accent4="accent4" accent5="accent5" accent6="accent6" hlink="hlink" folHlink="folHlink"/>
  <p:sldLayoutIdLst>
    <p:sldLayoutId id="2147483695" r:id="rId1"/>
    <p:sldLayoutId id="2147483692"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close up of a sign&#10;&#10;Description automatically generated">
            <a:extLst>
              <a:ext uri="{FF2B5EF4-FFF2-40B4-BE49-F238E27FC236}">
                <a16:creationId xmlns:a16="http://schemas.microsoft.com/office/drawing/2014/main" id="{A8487597-A5D8-435F-8A06-38BCBCD20E7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72"/>
            <a:ext cx="12190805" cy="6858672"/>
          </a:xfrm>
          <a:prstGeom prst="rect">
            <a:avLst/>
          </a:prstGeom>
        </p:spPr>
      </p:pic>
    </p:spTree>
    <p:extLst>
      <p:ext uri="{BB962C8B-B14F-4D97-AF65-F5344CB8AC3E}">
        <p14:creationId xmlns:p14="http://schemas.microsoft.com/office/powerpoint/2010/main" val="857636045"/>
      </p:ext>
    </p:extLst>
  </p:cSld>
  <p:clrMap bg1="lt1" tx1="dk1" bg2="lt2" tx2="dk2" accent1="accent1" accent2="accent2" accent3="accent3" accent4="accent4" accent5="accent5" accent6="accent6" hlink="hlink" folHlink="folHlink"/>
  <p:sldLayoutIdLst>
    <p:sldLayoutId id="2147483697" r:id="rId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close up of a sign&#10;&#10;Description automatically generated">
            <a:extLst>
              <a:ext uri="{FF2B5EF4-FFF2-40B4-BE49-F238E27FC236}">
                <a16:creationId xmlns:a16="http://schemas.microsoft.com/office/drawing/2014/main" id="{C68217DB-6F4C-4849-BDEC-E22C1136665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72"/>
            <a:ext cx="12190805" cy="6858672"/>
          </a:xfrm>
          <a:prstGeom prst="rect">
            <a:avLst/>
          </a:prstGeom>
        </p:spPr>
      </p:pic>
    </p:spTree>
    <p:extLst>
      <p:ext uri="{BB962C8B-B14F-4D97-AF65-F5344CB8AC3E}">
        <p14:creationId xmlns:p14="http://schemas.microsoft.com/office/powerpoint/2010/main" val="1647599916"/>
      </p:ext>
    </p:extLst>
  </p:cSld>
  <p:clrMap bg1="lt1" tx1="dk1" bg2="lt2" tx2="dk2" accent1="accent1" accent2="accent2" accent3="accent3" accent4="accent4" accent5="accent5" accent6="accent6" hlink="hlink" folHlink="folHlink"/>
  <p:sldLayoutIdLst>
    <p:sldLayoutId id="2147483699" r:id="rId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3" Type="http://schemas.openxmlformats.org/officeDocument/2006/relationships/hyperlink" Target="http://www.google.com/maps" TargetMode="External"/><Relationship Id="rId7"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20.xml"/><Relationship Id="rId6" Type="http://schemas.openxmlformats.org/officeDocument/2006/relationships/image" Target="../media/image4.png"/><Relationship Id="rId5" Type="http://schemas.openxmlformats.org/officeDocument/2006/relationships/image" Target="../media/image30.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hyperlink" Target="http://www.google.com/maps" TargetMode="External"/><Relationship Id="rId2" Type="http://schemas.openxmlformats.org/officeDocument/2006/relationships/notesSlide" Target="../notesSlides/notesSlide6.xml"/><Relationship Id="rId1" Type="http://schemas.openxmlformats.org/officeDocument/2006/relationships/slideLayout" Target="../slideLayouts/slideLayout20.xml"/><Relationship Id="rId6" Type="http://schemas.openxmlformats.org/officeDocument/2006/relationships/image" Target="../media/image31.png"/><Relationship Id="rId5" Type="http://schemas.openxmlformats.org/officeDocument/2006/relationships/image" Target="../media/image4.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0.xml"/><Relationship Id="rId5" Type="http://schemas.openxmlformats.org/officeDocument/2006/relationships/image" Target="../media/image32.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0.xml"/><Relationship Id="rId6" Type="http://schemas.openxmlformats.org/officeDocument/2006/relationships/hyperlink" Target="https://www.gov.uk/find-charity-information" TargetMode="External"/><Relationship Id="rId5" Type="http://schemas.openxmlformats.org/officeDocument/2006/relationships/image" Target="../media/image33.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4.emf"/><Relationship Id="rId2" Type="http://schemas.openxmlformats.org/officeDocument/2006/relationships/notesSlide" Target="../notesSlides/notesSlide9.xml"/><Relationship Id="rId1" Type="http://schemas.openxmlformats.org/officeDocument/2006/relationships/slideLayout" Target="../slideLayouts/slideLayout20.xml"/><Relationship Id="rId6" Type="http://schemas.openxmlformats.org/officeDocument/2006/relationships/hyperlink" Target="https://www.gov.uk/find-charity-information" TargetMode="External"/><Relationship Id="rId5" Type="http://schemas.openxmlformats.org/officeDocument/2006/relationships/image" Target="../media/image4.pn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20.xml"/><Relationship Id="rId6" Type="http://schemas.openxmlformats.org/officeDocument/2006/relationships/image" Target="../media/image34.emf"/><Relationship Id="rId5" Type="http://schemas.openxmlformats.org/officeDocument/2006/relationships/hyperlink" Target="https://www.gov.uk/find-charity-information" TargetMode="External"/><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7.pn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40.png"/><Relationship Id="rId1" Type="http://schemas.openxmlformats.org/officeDocument/2006/relationships/slideLayout" Target="../slideLayouts/slideLayout21.xml"/><Relationship Id="rId4" Type="http://schemas.openxmlformats.org/officeDocument/2006/relationships/image" Target="../media/image41.jpe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3.png"/><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4.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51.png"/><Relationship Id="rId1" Type="http://schemas.openxmlformats.org/officeDocument/2006/relationships/slideLayout" Target="../slideLayouts/slideLayout3.xml"/><Relationship Id="rId4" Type="http://schemas.openxmlformats.org/officeDocument/2006/relationships/image" Target="../media/image52.jpeg"/></Relationships>
</file>

<file path=ppt/slides/_rels/slide3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40.png"/><Relationship Id="rId1" Type="http://schemas.openxmlformats.org/officeDocument/2006/relationships/slideLayout" Target="../slideLayouts/slideLayout21.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4.png"/></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7.xml"/><Relationship Id="rId4" Type="http://schemas.openxmlformats.org/officeDocument/2006/relationships/image" Target="../media/image27.png"/></Relationships>
</file>

<file path=ppt/slides/_rels/slide4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46.png"/><Relationship Id="rId1" Type="http://schemas.openxmlformats.org/officeDocument/2006/relationships/slideLayout" Target="../slideLayouts/slideLayout18.xml"/><Relationship Id="rId4" Type="http://schemas.openxmlformats.org/officeDocument/2006/relationships/image" Target="../media/image2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7.png"/><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27.png"/><Relationship Id="rId1" Type="http://schemas.openxmlformats.org/officeDocument/2006/relationships/slideLayout" Target="../slideLayouts/slideLayout3.xml"/><Relationship Id="rId5" Type="http://schemas.openxmlformats.org/officeDocument/2006/relationships/image" Target="../media/image56.png"/><Relationship Id="rId4" Type="http://schemas.openxmlformats.org/officeDocument/2006/relationships/slide" Target="slide1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845667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77475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D017C62-C18C-4B6D-AD5D-B57E063CE958}"/>
              </a:ext>
            </a:extLst>
          </p:cNvPr>
          <p:cNvSpPr>
            <a:spLocks noGrp="1"/>
          </p:cNvSpPr>
          <p:nvPr>
            <p:ph type="body" sz="quarter" idx="12"/>
          </p:nvPr>
        </p:nvSpPr>
        <p:spPr/>
        <p:txBody>
          <a:bodyPr/>
          <a:lstStyle/>
          <a:p>
            <a:r>
              <a:rPr lang="en-GB" dirty="0"/>
              <a:t>8</a:t>
            </a:r>
          </a:p>
        </p:txBody>
      </p:sp>
      <p:sp>
        <p:nvSpPr>
          <p:cNvPr id="4" name="Text Placeholder 3">
            <a:extLst>
              <a:ext uri="{FF2B5EF4-FFF2-40B4-BE49-F238E27FC236}">
                <a16:creationId xmlns:a16="http://schemas.microsoft.com/office/drawing/2014/main" id="{337A4122-FD47-4C79-9800-E64883B4379D}"/>
              </a:ext>
            </a:extLst>
          </p:cNvPr>
          <p:cNvSpPr>
            <a:spLocks noGrp="1"/>
          </p:cNvSpPr>
          <p:nvPr>
            <p:ph type="body" sz="quarter" idx="10"/>
          </p:nvPr>
        </p:nvSpPr>
        <p:spPr>
          <a:xfrm>
            <a:off x="582725" y="1982087"/>
            <a:ext cx="6171644" cy="3225800"/>
          </a:xfrm>
        </p:spPr>
        <p:txBody>
          <a:bodyPr/>
          <a:lstStyle/>
          <a:p>
            <a:r>
              <a:rPr lang="en-GB" dirty="0"/>
              <a:t>1. Finding a charity near you</a:t>
            </a:r>
          </a:p>
          <a:p>
            <a:pPr lvl="1"/>
            <a:r>
              <a:rPr lang="en-GB" dirty="0">
                <a:solidFill>
                  <a:srgbClr val="28B9CD"/>
                </a:solidFill>
                <a:hlinkClick r:id="rId3">
                  <a:extLst>
                    <a:ext uri="{A12FA001-AC4F-418D-AE19-62706E023703}">
                      <ahyp:hlinkClr xmlns:ahyp="http://schemas.microsoft.com/office/drawing/2018/hyperlinkcolor" val="tx"/>
                    </a:ext>
                  </a:extLst>
                </a:hlinkClick>
              </a:rPr>
              <a:t>www.google.com/maps</a:t>
            </a:r>
            <a:endParaRPr lang="en-GB" dirty="0">
              <a:solidFill>
                <a:srgbClr val="28B9CD"/>
              </a:solidFill>
            </a:endParaRPr>
          </a:p>
          <a:p>
            <a:pPr lvl="1"/>
            <a:endParaRPr lang="en-GB" dirty="0"/>
          </a:p>
          <a:p>
            <a:pPr lvl="1"/>
            <a:r>
              <a:rPr lang="en-GB" dirty="0"/>
              <a:t>Go to Google Maps and type in what you’re looking for:</a:t>
            </a:r>
          </a:p>
        </p:txBody>
      </p:sp>
      <p:pic>
        <p:nvPicPr>
          <p:cNvPr id="10" name="Picture 9" descr="A screenshot of a cell phone&#10;&#10;Description automatically generated">
            <a:extLst>
              <a:ext uri="{FF2B5EF4-FFF2-40B4-BE49-F238E27FC236}">
                <a16:creationId xmlns:a16="http://schemas.microsoft.com/office/drawing/2014/main" id="{96FC6252-548B-4926-9503-37AAD6AD0683}"/>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582725" y="4303511"/>
            <a:ext cx="4711899" cy="1157912"/>
          </a:xfrm>
          <a:prstGeom prst="rect">
            <a:avLst/>
          </a:prstGeom>
        </p:spPr>
      </p:pic>
      <p:pic>
        <p:nvPicPr>
          <p:cNvPr id="5" name="Picture 4">
            <a:extLst>
              <a:ext uri="{FF2B5EF4-FFF2-40B4-BE49-F238E27FC236}">
                <a16:creationId xmlns:a16="http://schemas.microsoft.com/office/drawing/2014/main" id="{55F90F8C-27EB-E4AD-9750-04CD6719CDB3}"/>
              </a:ext>
            </a:extLst>
          </p:cNvPr>
          <p:cNvPicPr>
            <a:picLocks noGrp="1" noRot="1" noChangeAspect="1" noMove="1" noResize="1" noEditPoints="1" noAdjustHandles="1" noChangeArrowheads="1" noChangeShapeType="1" noCrop="1"/>
          </p:cNvPicPr>
          <p:nvPr/>
        </p:nvPicPr>
        <p:blipFill>
          <a:blip r:embed="rId5"/>
          <a:stretch>
            <a:fillRect/>
          </a:stretch>
        </p:blipFill>
        <p:spPr>
          <a:xfrm>
            <a:off x="7607300" y="1619100"/>
            <a:ext cx="4001975" cy="4001975"/>
          </a:xfrm>
          <a:prstGeom prst="rect">
            <a:avLst/>
          </a:prstGeom>
        </p:spPr>
      </p:pic>
      <p:sp>
        <p:nvSpPr>
          <p:cNvPr id="2" name="Text Placeholder 3">
            <a:extLst>
              <a:ext uri="{FF2B5EF4-FFF2-40B4-BE49-F238E27FC236}">
                <a16:creationId xmlns:a16="http://schemas.microsoft.com/office/drawing/2014/main" id="{AAB6ABEF-CA8A-41F3-5100-704CDEF734F9}"/>
              </a:ext>
            </a:extLst>
          </p:cNvPr>
          <p:cNvSpPr txBox="1">
            <a:spLocks/>
          </p:cNvSpPr>
          <p:nvPr/>
        </p:nvSpPr>
        <p:spPr>
          <a:xfrm>
            <a:off x="12716180" y="1970468"/>
            <a:ext cx="5805719" cy="3225800"/>
          </a:xfrm>
          <a:prstGeom prst="rect">
            <a:avLst/>
          </a:prstGeom>
        </p:spPr>
        <p:txBody>
          <a:bodyPr/>
          <a:lstStyle>
            <a:lvl1pPr marL="0" indent="0" algn="l" defTabSz="914377" rtl="0" eaLnBrk="1" latinLnBrk="0" hangingPunct="1">
              <a:lnSpc>
                <a:spcPct val="90000"/>
              </a:lnSpc>
              <a:spcBef>
                <a:spcPts val="1000"/>
              </a:spcBef>
              <a:buFont typeface="Arial" panose="020B0604020202020204" pitchFamily="34" charset="0"/>
              <a:buNone/>
              <a:defRPr sz="3200" b="1" kern="1200">
                <a:solidFill>
                  <a:srgbClr val="522674"/>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90000"/>
              </a:lnSpc>
              <a:spcBef>
                <a:spcPts val="500"/>
              </a:spcBef>
              <a:buFont typeface="Arial" panose="020B0604020202020204" pitchFamily="34" charset="0"/>
              <a:buNone/>
              <a:defRPr sz="2667" kern="1200">
                <a:solidFill>
                  <a:srgbClr val="522674"/>
                </a:solidFill>
                <a:latin typeface="Arial" panose="020B0604020202020204" pitchFamily="34" charset="0"/>
                <a:ea typeface="+mn-ea"/>
                <a:cs typeface="Arial" panose="020B0604020202020204" pitchFamily="34" charset="0"/>
              </a:defRPr>
            </a:lvl2pPr>
            <a:lvl3pPr marL="0" indent="-479988" algn="l" defTabSz="914377" rtl="0" eaLnBrk="1" latinLnBrk="0" hangingPunct="1">
              <a:lnSpc>
                <a:spcPct val="90000"/>
              </a:lnSpc>
              <a:spcBef>
                <a:spcPts val="500"/>
              </a:spcBef>
              <a:buFontTx/>
              <a:buBlip>
                <a:blip r:embed="rId6"/>
              </a:buBlip>
              <a:defRPr sz="2667" kern="1200">
                <a:solidFill>
                  <a:srgbClr val="522674"/>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latin typeface="Arial"/>
                <a:cs typeface="Arial"/>
              </a:rPr>
              <a:t>2. Click on the charity you want to look at</a:t>
            </a:r>
          </a:p>
          <a:p>
            <a:pPr lvl="1"/>
            <a:r>
              <a:rPr lang="en-GB" sz="2650">
                <a:latin typeface="Arial"/>
                <a:cs typeface="Arial"/>
              </a:rPr>
              <a:t>Their details will show up on the left panel.</a:t>
            </a:r>
            <a:endParaRPr lang="en-GB" sz="2650"/>
          </a:p>
          <a:p>
            <a:endParaRPr lang="en-GB" dirty="0"/>
          </a:p>
        </p:txBody>
      </p:sp>
      <p:pic>
        <p:nvPicPr>
          <p:cNvPr id="6" name="Picture 5" descr="A screenshot of a cell phone screen with text&#10;&#10;Description automatically generated">
            <a:extLst>
              <a:ext uri="{FF2B5EF4-FFF2-40B4-BE49-F238E27FC236}">
                <a16:creationId xmlns:a16="http://schemas.microsoft.com/office/drawing/2014/main" id="{9706EF4A-DF2C-CEAC-341B-DBC01F94613C}"/>
              </a:ext>
            </a:extLst>
          </p:cNvPr>
          <p:cNvPicPr/>
          <p:nvPr/>
        </p:nvPicPr>
        <p:blipFill>
          <a:blip r:embed="rId7">
            <a:extLst>
              <a:ext uri="{28A0092B-C50C-407E-A947-70E740481C1C}">
                <a14:useLocalDpi xmlns:a14="http://schemas.microsoft.com/office/drawing/2010/main" val="0"/>
              </a:ext>
            </a:extLst>
          </a:blip>
          <a:stretch>
            <a:fillRect/>
          </a:stretch>
        </p:blipFill>
        <p:spPr>
          <a:xfrm>
            <a:off x="19102503" y="1373339"/>
            <a:ext cx="2258683" cy="4088084"/>
          </a:xfrm>
          <a:prstGeom prst="rect">
            <a:avLst/>
          </a:prstGeom>
        </p:spPr>
      </p:pic>
    </p:spTree>
    <p:extLst>
      <p:ext uri="{BB962C8B-B14F-4D97-AF65-F5344CB8AC3E}">
        <p14:creationId xmlns:p14="http://schemas.microsoft.com/office/powerpoint/2010/main" val="505903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D017C62-C18C-4B6D-AD5D-B57E063CE958}"/>
              </a:ext>
            </a:extLst>
          </p:cNvPr>
          <p:cNvSpPr>
            <a:spLocks noGrp="1"/>
          </p:cNvSpPr>
          <p:nvPr>
            <p:ph type="body" sz="quarter" idx="12"/>
          </p:nvPr>
        </p:nvSpPr>
        <p:spPr/>
        <p:txBody>
          <a:bodyPr/>
          <a:lstStyle/>
          <a:p>
            <a:r>
              <a:rPr lang="en-GB" dirty="0"/>
              <a:t>8</a:t>
            </a:r>
          </a:p>
        </p:txBody>
      </p:sp>
      <p:sp>
        <p:nvSpPr>
          <p:cNvPr id="4" name="Text Placeholder 3">
            <a:extLst>
              <a:ext uri="{FF2B5EF4-FFF2-40B4-BE49-F238E27FC236}">
                <a16:creationId xmlns:a16="http://schemas.microsoft.com/office/drawing/2014/main" id="{337A4122-FD47-4C79-9800-E64883B4379D}"/>
              </a:ext>
            </a:extLst>
          </p:cNvPr>
          <p:cNvSpPr>
            <a:spLocks noGrp="1"/>
          </p:cNvSpPr>
          <p:nvPr>
            <p:ph type="body" sz="quarter" idx="10"/>
          </p:nvPr>
        </p:nvSpPr>
        <p:spPr>
          <a:xfrm>
            <a:off x="-12170770" y="1982087"/>
            <a:ext cx="6171644" cy="3225800"/>
          </a:xfrm>
        </p:spPr>
        <p:txBody>
          <a:bodyPr/>
          <a:lstStyle/>
          <a:p>
            <a:r>
              <a:rPr lang="en-GB" dirty="0"/>
              <a:t>1. Finding a charity near you</a:t>
            </a:r>
          </a:p>
          <a:p>
            <a:pPr lvl="1"/>
            <a:r>
              <a:rPr lang="en-GB" dirty="0">
                <a:solidFill>
                  <a:srgbClr val="28B9CD"/>
                </a:solidFill>
                <a:hlinkClick r:id="rId3">
                  <a:extLst>
                    <a:ext uri="{A12FA001-AC4F-418D-AE19-62706E023703}">
                      <ahyp:hlinkClr xmlns:ahyp="http://schemas.microsoft.com/office/drawing/2018/hyperlinkcolor" val="tx"/>
                    </a:ext>
                  </a:extLst>
                </a:hlinkClick>
              </a:rPr>
              <a:t>www.google.com/maps</a:t>
            </a:r>
            <a:endParaRPr lang="en-GB" dirty="0">
              <a:solidFill>
                <a:srgbClr val="28B9CD"/>
              </a:solidFill>
            </a:endParaRPr>
          </a:p>
          <a:p>
            <a:pPr lvl="1"/>
            <a:endParaRPr lang="en-GB" dirty="0"/>
          </a:p>
          <a:p>
            <a:pPr lvl="1"/>
            <a:r>
              <a:rPr lang="en-GB" dirty="0"/>
              <a:t>Go to Google Maps and type in what you’re looking for:</a:t>
            </a:r>
          </a:p>
        </p:txBody>
      </p:sp>
      <p:pic>
        <p:nvPicPr>
          <p:cNvPr id="10" name="Picture 9" descr="A screenshot of a cell phone&#10;&#10;Description automatically generated">
            <a:extLst>
              <a:ext uri="{FF2B5EF4-FFF2-40B4-BE49-F238E27FC236}">
                <a16:creationId xmlns:a16="http://schemas.microsoft.com/office/drawing/2014/main" id="{96FC6252-548B-4926-9503-37AAD6AD06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70770" y="4303511"/>
            <a:ext cx="4711899" cy="1157912"/>
          </a:xfrm>
          <a:prstGeom prst="rect">
            <a:avLst/>
          </a:prstGeom>
        </p:spPr>
      </p:pic>
      <p:sp>
        <p:nvSpPr>
          <p:cNvPr id="2" name="Text Placeholder 3">
            <a:extLst>
              <a:ext uri="{FF2B5EF4-FFF2-40B4-BE49-F238E27FC236}">
                <a16:creationId xmlns:a16="http://schemas.microsoft.com/office/drawing/2014/main" id="{AAB6ABEF-CA8A-41F3-5100-704CDEF734F9}"/>
              </a:ext>
            </a:extLst>
          </p:cNvPr>
          <p:cNvSpPr txBox="1">
            <a:spLocks/>
          </p:cNvSpPr>
          <p:nvPr/>
        </p:nvSpPr>
        <p:spPr>
          <a:xfrm>
            <a:off x="576320" y="1982087"/>
            <a:ext cx="5805719" cy="3225800"/>
          </a:xfrm>
          <a:prstGeom prst="rect">
            <a:avLst/>
          </a:prstGeom>
        </p:spPr>
        <p:txBody>
          <a:bodyPr/>
          <a:lstStyle>
            <a:lvl1pPr marL="0" indent="0" algn="l" defTabSz="914377" rtl="0" eaLnBrk="1" latinLnBrk="0" hangingPunct="1">
              <a:lnSpc>
                <a:spcPct val="90000"/>
              </a:lnSpc>
              <a:spcBef>
                <a:spcPts val="1000"/>
              </a:spcBef>
              <a:buFont typeface="Arial" panose="020B0604020202020204" pitchFamily="34" charset="0"/>
              <a:buNone/>
              <a:defRPr sz="3200" b="1" kern="1200">
                <a:solidFill>
                  <a:srgbClr val="522674"/>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90000"/>
              </a:lnSpc>
              <a:spcBef>
                <a:spcPts val="500"/>
              </a:spcBef>
              <a:buFont typeface="Arial" panose="020B0604020202020204" pitchFamily="34" charset="0"/>
              <a:buNone/>
              <a:defRPr sz="2667" kern="1200">
                <a:solidFill>
                  <a:srgbClr val="522674"/>
                </a:solidFill>
                <a:latin typeface="Arial" panose="020B0604020202020204" pitchFamily="34" charset="0"/>
                <a:ea typeface="+mn-ea"/>
                <a:cs typeface="Arial" panose="020B0604020202020204" pitchFamily="34" charset="0"/>
              </a:defRPr>
            </a:lvl2pPr>
            <a:lvl3pPr marL="0" indent="-479988" algn="l" defTabSz="914377" rtl="0" eaLnBrk="1" latinLnBrk="0" hangingPunct="1">
              <a:lnSpc>
                <a:spcPct val="90000"/>
              </a:lnSpc>
              <a:spcBef>
                <a:spcPts val="500"/>
              </a:spcBef>
              <a:buFontTx/>
              <a:buBlip>
                <a:blip r:embed="rId5"/>
              </a:buBlip>
              <a:defRPr sz="2667" kern="1200">
                <a:solidFill>
                  <a:srgbClr val="522674"/>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Arial"/>
                <a:cs typeface="Arial"/>
              </a:rPr>
              <a:t>2. Click on the charity you want to look at</a:t>
            </a:r>
          </a:p>
          <a:p>
            <a:pPr lvl="1"/>
            <a:r>
              <a:rPr lang="en-GB" sz="2650" dirty="0">
                <a:latin typeface="Arial"/>
                <a:cs typeface="Arial"/>
              </a:rPr>
              <a:t>Their details will show up on the left panel.</a:t>
            </a:r>
            <a:endParaRPr lang="en-GB" sz="2650" dirty="0"/>
          </a:p>
          <a:p>
            <a:endParaRPr lang="en-GB" dirty="0"/>
          </a:p>
        </p:txBody>
      </p:sp>
      <p:pic>
        <p:nvPicPr>
          <p:cNvPr id="6" name="Picture 5" descr="A screenshot of a cell phone screen with text&#10;&#10;Description automatically generated">
            <a:extLst>
              <a:ext uri="{FF2B5EF4-FFF2-40B4-BE49-F238E27FC236}">
                <a16:creationId xmlns:a16="http://schemas.microsoft.com/office/drawing/2014/main" id="{9706EF4A-DF2C-CEAC-341B-DBC01F94613C}"/>
              </a:ext>
            </a:extLst>
          </p:cNvPr>
          <p:cNvPicPr>
            <a:picLocks noGrp="1" noRot="1" noMove="1" noResize="1" noEditPoints="1" noAdjustHandles="1" noChangeArrowheads="1" noChangeShapeType="1" noCrop="1"/>
          </p:cNvPicPr>
          <p:nvPr/>
        </p:nvPicPr>
        <p:blipFill>
          <a:blip r:embed="rId6">
            <a:extLst>
              <a:ext uri="{28A0092B-C50C-407E-A947-70E740481C1C}">
                <a14:useLocalDpi xmlns:a14="http://schemas.microsoft.com/office/drawing/2010/main" val="0"/>
              </a:ext>
            </a:extLst>
          </a:blip>
          <a:stretch>
            <a:fillRect/>
          </a:stretch>
        </p:blipFill>
        <p:spPr>
          <a:xfrm>
            <a:off x="6962643" y="1384958"/>
            <a:ext cx="2258683" cy="4088084"/>
          </a:xfrm>
          <a:prstGeom prst="rect">
            <a:avLst/>
          </a:prstGeom>
        </p:spPr>
      </p:pic>
      <p:sp>
        <p:nvSpPr>
          <p:cNvPr id="11" name="Text Placeholder 2">
            <a:extLst>
              <a:ext uri="{FF2B5EF4-FFF2-40B4-BE49-F238E27FC236}">
                <a16:creationId xmlns:a16="http://schemas.microsoft.com/office/drawing/2014/main" id="{11635F1E-B420-C449-D3CA-2D65B1C0C69F}"/>
              </a:ext>
            </a:extLst>
          </p:cNvPr>
          <p:cNvSpPr txBox="1">
            <a:spLocks/>
          </p:cNvSpPr>
          <p:nvPr/>
        </p:nvSpPr>
        <p:spPr>
          <a:xfrm>
            <a:off x="12501748" y="1816100"/>
            <a:ext cx="7537148" cy="3225800"/>
          </a:xfrm>
          <a:prstGeom prst="rect">
            <a:avLst/>
          </a:prstGeom>
        </p:spPr>
        <p:txBody>
          <a:bodyPr anchor="t"/>
          <a:lstStyle>
            <a:lvl1pPr marL="0" indent="0" algn="l" defTabSz="914377" rtl="0" eaLnBrk="1" latinLnBrk="0" hangingPunct="1">
              <a:lnSpc>
                <a:spcPct val="90000"/>
              </a:lnSpc>
              <a:spcBef>
                <a:spcPts val="1000"/>
              </a:spcBef>
              <a:buFont typeface="Arial" panose="020B0604020202020204" pitchFamily="34" charset="0"/>
              <a:buNone/>
              <a:defRPr sz="3200" b="1" kern="1200">
                <a:solidFill>
                  <a:srgbClr val="522674"/>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90000"/>
              </a:lnSpc>
              <a:spcBef>
                <a:spcPts val="500"/>
              </a:spcBef>
              <a:buFont typeface="Arial" panose="020B0604020202020204" pitchFamily="34" charset="0"/>
              <a:buNone/>
              <a:defRPr sz="2667" kern="1200">
                <a:solidFill>
                  <a:srgbClr val="522674"/>
                </a:solidFill>
                <a:latin typeface="Arial" panose="020B0604020202020204" pitchFamily="34" charset="0"/>
                <a:ea typeface="+mn-ea"/>
                <a:cs typeface="Arial" panose="020B0604020202020204" pitchFamily="34" charset="0"/>
              </a:defRPr>
            </a:lvl2pPr>
            <a:lvl3pPr marL="0" indent="-479988" algn="l" defTabSz="914377" rtl="0" eaLnBrk="1" latinLnBrk="0" hangingPunct="1">
              <a:lnSpc>
                <a:spcPct val="90000"/>
              </a:lnSpc>
              <a:spcBef>
                <a:spcPts val="500"/>
              </a:spcBef>
              <a:buFontTx/>
              <a:buBlip>
                <a:blip r:embed="rId5"/>
              </a:buBlip>
              <a:defRPr sz="2667" kern="1200">
                <a:solidFill>
                  <a:srgbClr val="522674"/>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latin typeface="Arial"/>
                <a:cs typeface="Arial"/>
              </a:rPr>
              <a:t>3. Click on their website</a:t>
            </a:r>
          </a:p>
          <a:p>
            <a:pPr lvl="1"/>
            <a:r>
              <a:rPr lang="en-GB" sz="2650">
                <a:latin typeface="Arial"/>
                <a:cs typeface="Arial"/>
              </a:rPr>
              <a:t>Use this method to look at a few charity websites to ensure you find the right charity for you.</a:t>
            </a:r>
          </a:p>
          <a:p>
            <a:pPr lvl="1"/>
            <a:endParaRPr lang="en-GB"/>
          </a:p>
          <a:p>
            <a:pPr lvl="1"/>
            <a:r>
              <a:rPr lang="en-GB" sz="2650">
                <a:latin typeface="Arial"/>
                <a:cs typeface="Arial"/>
              </a:rPr>
              <a:t>Once you have chosen a charity, </a:t>
            </a:r>
            <a:r>
              <a:rPr lang="en-GB" sz="2650" b="1">
                <a:latin typeface="Arial"/>
                <a:cs typeface="Arial"/>
              </a:rPr>
              <a:t>you need to check it is registered on the Charity Commission </a:t>
            </a:r>
            <a:r>
              <a:rPr lang="en-GB" sz="2650">
                <a:latin typeface="Arial"/>
                <a:cs typeface="Arial"/>
              </a:rPr>
              <a:t>website – follow the steps on the next slide.</a:t>
            </a:r>
            <a:endParaRPr lang="en-GB" sz="2650"/>
          </a:p>
          <a:p>
            <a:pPr lvl="1"/>
            <a:endParaRPr lang="en-GB" dirty="0"/>
          </a:p>
        </p:txBody>
      </p:sp>
    </p:spTree>
    <p:extLst>
      <p:ext uri="{BB962C8B-B14F-4D97-AF65-F5344CB8AC3E}">
        <p14:creationId xmlns:p14="http://schemas.microsoft.com/office/powerpoint/2010/main" val="69221052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2">
            <a:extLst>
              <a:ext uri="{FF2B5EF4-FFF2-40B4-BE49-F238E27FC236}">
                <a16:creationId xmlns:a16="http://schemas.microsoft.com/office/drawing/2014/main" id="{11635F1E-B420-C449-D3CA-2D65B1C0C69F}"/>
              </a:ext>
            </a:extLst>
          </p:cNvPr>
          <p:cNvSpPr txBox="1">
            <a:spLocks/>
          </p:cNvSpPr>
          <p:nvPr/>
        </p:nvSpPr>
        <p:spPr>
          <a:xfrm>
            <a:off x="578441" y="1816100"/>
            <a:ext cx="7537148" cy="3225800"/>
          </a:xfrm>
          <a:prstGeom prst="rect">
            <a:avLst/>
          </a:prstGeom>
        </p:spPr>
        <p:txBody>
          <a:bodyPr anchor="t"/>
          <a:lstStyle>
            <a:lvl1pPr marL="0" indent="0" algn="l" defTabSz="914377" rtl="0" eaLnBrk="1" latinLnBrk="0" hangingPunct="1">
              <a:lnSpc>
                <a:spcPct val="90000"/>
              </a:lnSpc>
              <a:spcBef>
                <a:spcPts val="1000"/>
              </a:spcBef>
              <a:buFont typeface="Arial" panose="020B0604020202020204" pitchFamily="34" charset="0"/>
              <a:buNone/>
              <a:defRPr sz="3200" b="1" kern="1200">
                <a:solidFill>
                  <a:srgbClr val="522674"/>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90000"/>
              </a:lnSpc>
              <a:spcBef>
                <a:spcPts val="500"/>
              </a:spcBef>
              <a:buFont typeface="Arial" panose="020B0604020202020204" pitchFamily="34" charset="0"/>
              <a:buNone/>
              <a:defRPr sz="2667" kern="1200">
                <a:solidFill>
                  <a:srgbClr val="522674"/>
                </a:solidFill>
                <a:latin typeface="Arial" panose="020B0604020202020204" pitchFamily="34" charset="0"/>
                <a:ea typeface="+mn-ea"/>
                <a:cs typeface="Arial" panose="020B0604020202020204" pitchFamily="34" charset="0"/>
              </a:defRPr>
            </a:lvl2pPr>
            <a:lvl3pPr marL="0" indent="-479988" algn="l" defTabSz="914377" rtl="0" eaLnBrk="1" latinLnBrk="0" hangingPunct="1">
              <a:lnSpc>
                <a:spcPct val="90000"/>
              </a:lnSpc>
              <a:spcBef>
                <a:spcPts val="500"/>
              </a:spcBef>
              <a:buFontTx/>
              <a:buBlip>
                <a:blip r:embed="rId3"/>
              </a:buBlip>
              <a:defRPr sz="2667" kern="1200">
                <a:solidFill>
                  <a:srgbClr val="522674"/>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latin typeface="Arial"/>
                <a:cs typeface="Arial"/>
              </a:rPr>
              <a:t>3. Click on their website</a:t>
            </a:r>
          </a:p>
          <a:p>
            <a:pPr lvl="1"/>
            <a:r>
              <a:rPr lang="en-GB" sz="2650">
                <a:latin typeface="Arial"/>
                <a:cs typeface="Arial"/>
              </a:rPr>
              <a:t>Use this method to look at a few charity websites to ensure you find the right charity for you.</a:t>
            </a:r>
          </a:p>
          <a:p>
            <a:pPr lvl="1"/>
            <a:endParaRPr lang="en-GB"/>
          </a:p>
          <a:p>
            <a:pPr lvl="1"/>
            <a:r>
              <a:rPr lang="en-GB" sz="2650">
                <a:latin typeface="Arial"/>
                <a:cs typeface="Arial"/>
              </a:rPr>
              <a:t>Once you have chosen a charity, </a:t>
            </a:r>
            <a:r>
              <a:rPr lang="en-GB" sz="2650" b="1">
                <a:latin typeface="Arial"/>
                <a:cs typeface="Arial"/>
              </a:rPr>
              <a:t>you need to check it is registered on the Charity Commission </a:t>
            </a:r>
            <a:r>
              <a:rPr lang="en-GB" sz="2650">
                <a:latin typeface="Arial"/>
                <a:cs typeface="Arial"/>
              </a:rPr>
              <a:t>website – follow the steps on the next slide.</a:t>
            </a:r>
            <a:endParaRPr lang="en-GB" sz="2650"/>
          </a:p>
          <a:p>
            <a:pPr lvl="1"/>
            <a:endParaRPr lang="en-GB" dirty="0"/>
          </a:p>
        </p:txBody>
      </p:sp>
      <p:sp>
        <p:nvSpPr>
          <p:cNvPr id="3" name="Text Placeholder 2">
            <a:extLst>
              <a:ext uri="{FF2B5EF4-FFF2-40B4-BE49-F238E27FC236}">
                <a16:creationId xmlns:a16="http://schemas.microsoft.com/office/drawing/2014/main" id="{4D017C62-C18C-4B6D-AD5D-B57E063CE958}"/>
              </a:ext>
            </a:extLst>
          </p:cNvPr>
          <p:cNvSpPr>
            <a:spLocks noGrp="1"/>
          </p:cNvSpPr>
          <p:nvPr>
            <p:ph type="body" sz="quarter" idx="12"/>
          </p:nvPr>
        </p:nvSpPr>
        <p:spPr/>
        <p:txBody>
          <a:bodyPr/>
          <a:lstStyle/>
          <a:p>
            <a:r>
              <a:rPr lang="en-GB" dirty="0"/>
              <a:t>9</a:t>
            </a:r>
          </a:p>
        </p:txBody>
      </p:sp>
      <p:sp>
        <p:nvSpPr>
          <p:cNvPr id="2" name="Text Placeholder 3">
            <a:extLst>
              <a:ext uri="{FF2B5EF4-FFF2-40B4-BE49-F238E27FC236}">
                <a16:creationId xmlns:a16="http://schemas.microsoft.com/office/drawing/2014/main" id="{AAB6ABEF-CA8A-41F3-5100-704CDEF734F9}"/>
              </a:ext>
            </a:extLst>
          </p:cNvPr>
          <p:cNvSpPr txBox="1">
            <a:spLocks/>
          </p:cNvSpPr>
          <p:nvPr/>
        </p:nvSpPr>
        <p:spPr>
          <a:xfrm>
            <a:off x="-8302985" y="2114665"/>
            <a:ext cx="5805719" cy="3225800"/>
          </a:xfrm>
          <a:prstGeom prst="rect">
            <a:avLst/>
          </a:prstGeom>
        </p:spPr>
        <p:txBody>
          <a:bodyPr/>
          <a:lstStyle>
            <a:lvl1pPr marL="0" indent="0" algn="l" defTabSz="914377" rtl="0" eaLnBrk="1" latinLnBrk="0" hangingPunct="1">
              <a:lnSpc>
                <a:spcPct val="90000"/>
              </a:lnSpc>
              <a:spcBef>
                <a:spcPts val="1000"/>
              </a:spcBef>
              <a:buFont typeface="Arial" panose="020B0604020202020204" pitchFamily="34" charset="0"/>
              <a:buNone/>
              <a:defRPr sz="3200" b="1" kern="1200">
                <a:solidFill>
                  <a:srgbClr val="522674"/>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90000"/>
              </a:lnSpc>
              <a:spcBef>
                <a:spcPts val="500"/>
              </a:spcBef>
              <a:buFont typeface="Arial" panose="020B0604020202020204" pitchFamily="34" charset="0"/>
              <a:buNone/>
              <a:defRPr sz="2667" kern="1200">
                <a:solidFill>
                  <a:srgbClr val="522674"/>
                </a:solidFill>
                <a:latin typeface="Arial" panose="020B0604020202020204" pitchFamily="34" charset="0"/>
                <a:ea typeface="+mn-ea"/>
                <a:cs typeface="Arial" panose="020B0604020202020204" pitchFamily="34" charset="0"/>
              </a:defRPr>
            </a:lvl2pPr>
            <a:lvl3pPr marL="0" indent="-479988" algn="l" defTabSz="914377" rtl="0" eaLnBrk="1" latinLnBrk="0" hangingPunct="1">
              <a:lnSpc>
                <a:spcPct val="90000"/>
              </a:lnSpc>
              <a:spcBef>
                <a:spcPts val="500"/>
              </a:spcBef>
              <a:buFontTx/>
              <a:buBlip>
                <a:blip r:embed="rId3"/>
              </a:buBlip>
              <a:defRPr sz="2667" kern="1200">
                <a:solidFill>
                  <a:srgbClr val="522674"/>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Arial"/>
                <a:cs typeface="Arial"/>
              </a:rPr>
              <a:t>2. Click on the charity you want to look at</a:t>
            </a:r>
          </a:p>
          <a:p>
            <a:pPr lvl="1"/>
            <a:r>
              <a:rPr lang="en-GB" sz="2650" dirty="0">
                <a:latin typeface="Arial"/>
                <a:cs typeface="Arial"/>
              </a:rPr>
              <a:t>Their details will show up on the left panel.</a:t>
            </a:r>
            <a:endParaRPr lang="en-GB" sz="2650" dirty="0"/>
          </a:p>
          <a:p>
            <a:endParaRPr lang="en-GB" dirty="0"/>
          </a:p>
        </p:txBody>
      </p:sp>
      <p:pic>
        <p:nvPicPr>
          <p:cNvPr id="6" name="Picture 5" descr="A screenshot of a cell phone screen with text&#10;&#10;Description automatically generated">
            <a:extLst>
              <a:ext uri="{FF2B5EF4-FFF2-40B4-BE49-F238E27FC236}">
                <a16:creationId xmlns:a16="http://schemas.microsoft.com/office/drawing/2014/main" id="{9706EF4A-DF2C-CEAC-341B-DBC01F94613C}"/>
              </a:ext>
            </a:extLst>
          </p:cNvPr>
          <p:cNvPicPr/>
          <p:nvPr/>
        </p:nvPicPr>
        <p:blipFill>
          <a:blip r:embed="rId4">
            <a:extLst>
              <a:ext uri="{28A0092B-C50C-407E-A947-70E740481C1C}">
                <a14:useLocalDpi xmlns:a14="http://schemas.microsoft.com/office/drawing/2010/main" val="0"/>
              </a:ext>
            </a:extLst>
          </a:blip>
          <a:stretch>
            <a:fillRect/>
          </a:stretch>
        </p:blipFill>
        <p:spPr>
          <a:xfrm>
            <a:off x="-4960664" y="1384958"/>
            <a:ext cx="2258683" cy="4088084"/>
          </a:xfrm>
          <a:prstGeom prst="rect">
            <a:avLst/>
          </a:prstGeom>
        </p:spPr>
      </p:pic>
      <p:sp>
        <p:nvSpPr>
          <p:cNvPr id="15" name="Text Placeholder 2">
            <a:extLst>
              <a:ext uri="{FF2B5EF4-FFF2-40B4-BE49-F238E27FC236}">
                <a16:creationId xmlns:a16="http://schemas.microsoft.com/office/drawing/2014/main" id="{CCCE12B8-85C9-82F0-875A-28165450EC49}"/>
              </a:ext>
            </a:extLst>
          </p:cNvPr>
          <p:cNvSpPr>
            <a:spLocks noGrp="1"/>
          </p:cNvSpPr>
          <p:nvPr>
            <p:ph type="body" sz="quarter" idx="10"/>
          </p:nvPr>
        </p:nvSpPr>
        <p:spPr>
          <a:xfrm>
            <a:off x="12746671" y="1982087"/>
            <a:ext cx="5513275" cy="3225800"/>
          </a:xfrm>
        </p:spPr>
        <p:txBody>
          <a:bodyPr/>
          <a:lstStyle/>
          <a:p>
            <a:r>
              <a:rPr lang="en-GB" dirty="0"/>
              <a:t>4. Look for the registered charity number</a:t>
            </a:r>
          </a:p>
          <a:p>
            <a:pPr lvl="1"/>
            <a:r>
              <a:rPr lang="en-GB" dirty="0"/>
              <a:t>This is usually found at the bottom of the “About us” page, or the “Donate” page.</a:t>
            </a:r>
          </a:p>
        </p:txBody>
      </p:sp>
      <p:pic>
        <p:nvPicPr>
          <p:cNvPr id="16" name="Picture 15">
            <a:extLst>
              <a:ext uri="{FF2B5EF4-FFF2-40B4-BE49-F238E27FC236}">
                <a16:creationId xmlns:a16="http://schemas.microsoft.com/office/drawing/2014/main" id="{6C553B35-7C42-5C66-61CF-8CB112D27CFB}"/>
              </a:ext>
            </a:extLst>
          </p:cNvPr>
          <p:cNvPicPr>
            <a:picLocks noChangeAspect="1"/>
          </p:cNvPicPr>
          <p:nvPr/>
        </p:nvPicPr>
        <p:blipFill>
          <a:blip r:embed="rId5"/>
          <a:stretch>
            <a:fillRect/>
          </a:stretch>
        </p:blipFill>
        <p:spPr>
          <a:xfrm>
            <a:off x="17907766" y="1650113"/>
            <a:ext cx="3993304" cy="3993304"/>
          </a:xfrm>
          <a:prstGeom prst="rect">
            <a:avLst/>
          </a:prstGeom>
        </p:spPr>
      </p:pic>
    </p:spTree>
    <p:extLst>
      <p:ext uri="{BB962C8B-B14F-4D97-AF65-F5344CB8AC3E}">
        <p14:creationId xmlns:p14="http://schemas.microsoft.com/office/powerpoint/2010/main" val="262510480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2">
            <a:extLst>
              <a:ext uri="{FF2B5EF4-FFF2-40B4-BE49-F238E27FC236}">
                <a16:creationId xmlns:a16="http://schemas.microsoft.com/office/drawing/2014/main" id="{11635F1E-B420-C449-D3CA-2D65B1C0C69F}"/>
              </a:ext>
            </a:extLst>
          </p:cNvPr>
          <p:cNvSpPr txBox="1">
            <a:spLocks/>
          </p:cNvSpPr>
          <p:nvPr/>
        </p:nvSpPr>
        <p:spPr>
          <a:xfrm>
            <a:off x="-11537374" y="1816100"/>
            <a:ext cx="7537148" cy="3225800"/>
          </a:xfrm>
          <a:prstGeom prst="rect">
            <a:avLst/>
          </a:prstGeom>
        </p:spPr>
        <p:txBody>
          <a:bodyPr anchor="t"/>
          <a:lstStyle>
            <a:lvl1pPr marL="0" indent="0" algn="l" defTabSz="914377" rtl="0" eaLnBrk="1" latinLnBrk="0" hangingPunct="1">
              <a:lnSpc>
                <a:spcPct val="90000"/>
              </a:lnSpc>
              <a:spcBef>
                <a:spcPts val="1000"/>
              </a:spcBef>
              <a:buFont typeface="Arial" panose="020B0604020202020204" pitchFamily="34" charset="0"/>
              <a:buNone/>
              <a:defRPr sz="3200" b="1" kern="1200">
                <a:solidFill>
                  <a:srgbClr val="522674"/>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90000"/>
              </a:lnSpc>
              <a:spcBef>
                <a:spcPts val="500"/>
              </a:spcBef>
              <a:buFont typeface="Arial" panose="020B0604020202020204" pitchFamily="34" charset="0"/>
              <a:buNone/>
              <a:defRPr sz="2667" kern="1200">
                <a:solidFill>
                  <a:srgbClr val="522674"/>
                </a:solidFill>
                <a:latin typeface="Arial" panose="020B0604020202020204" pitchFamily="34" charset="0"/>
                <a:ea typeface="+mn-ea"/>
                <a:cs typeface="Arial" panose="020B0604020202020204" pitchFamily="34" charset="0"/>
              </a:defRPr>
            </a:lvl2pPr>
            <a:lvl3pPr marL="0" indent="-479988" algn="l" defTabSz="914377" rtl="0" eaLnBrk="1" latinLnBrk="0" hangingPunct="1">
              <a:lnSpc>
                <a:spcPct val="90000"/>
              </a:lnSpc>
              <a:spcBef>
                <a:spcPts val="500"/>
              </a:spcBef>
              <a:buFontTx/>
              <a:buBlip>
                <a:blip r:embed="rId3"/>
              </a:buBlip>
              <a:defRPr sz="2667" kern="1200">
                <a:solidFill>
                  <a:srgbClr val="522674"/>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Arial"/>
                <a:cs typeface="Arial"/>
              </a:rPr>
              <a:t>3. Click on their website</a:t>
            </a:r>
          </a:p>
          <a:p>
            <a:pPr lvl="1"/>
            <a:r>
              <a:rPr lang="en-GB" sz="2650" dirty="0">
                <a:latin typeface="Arial"/>
                <a:cs typeface="Arial"/>
              </a:rPr>
              <a:t>Use this method to look at a few charity websites to ensure you find the right charity for you.</a:t>
            </a:r>
          </a:p>
          <a:p>
            <a:pPr lvl="1"/>
            <a:endParaRPr lang="en-GB" dirty="0"/>
          </a:p>
          <a:p>
            <a:pPr lvl="1"/>
            <a:r>
              <a:rPr lang="en-GB" sz="2650" dirty="0">
                <a:latin typeface="Arial"/>
                <a:cs typeface="Arial"/>
              </a:rPr>
              <a:t>Once you have chosen a charity, </a:t>
            </a:r>
            <a:r>
              <a:rPr lang="en-GB" sz="2650" b="1" dirty="0">
                <a:latin typeface="Arial"/>
                <a:cs typeface="Arial"/>
              </a:rPr>
              <a:t>you need to check it is registered on the Charity Commission </a:t>
            </a:r>
            <a:r>
              <a:rPr lang="en-GB" sz="2650" dirty="0">
                <a:latin typeface="Arial"/>
                <a:cs typeface="Arial"/>
              </a:rPr>
              <a:t>website – follow the steps on the next slide.</a:t>
            </a:r>
            <a:endParaRPr lang="en-GB" sz="2650" dirty="0"/>
          </a:p>
          <a:p>
            <a:pPr lvl="1"/>
            <a:endParaRPr lang="en-GB" dirty="0"/>
          </a:p>
        </p:txBody>
      </p:sp>
      <p:sp>
        <p:nvSpPr>
          <p:cNvPr id="3" name="Text Placeholder 2">
            <a:extLst>
              <a:ext uri="{FF2B5EF4-FFF2-40B4-BE49-F238E27FC236}">
                <a16:creationId xmlns:a16="http://schemas.microsoft.com/office/drawing/2014/main" id="{4D017C62-C18C-4B6D-AD5D-B57E063CE958}"/>
              </a:ext>
            </a:extLst>
          </p:cNvPr>
          <p:cNvSpPr>
            <a:spLocks noGrp="1"/>
          </p:cNvSpPr>
          <p:nvPr>
            <p:ph type="body" sz="quarter" idx="12"/>
          </p:nvPr>
        </p:nvSpPr>
        <p:spPr/>
        <p:txBody>
          <a:bodyPr/>
          <a:lstStyle/>
          <a:p>
            <a:r>
              <a:rPr lang="en-GB" dirty="0"/>
              <a:t>9</a:t>
            </a:r>
          </a:p>
        </p:txBody>
      </p:sp>
      <p:sp>
        <p:nvSpPr>
          <p:cNvPr id="15" name="Text Placeholder 2">
            <a:extLst>
              <a:ext uri="{FF2B5EF4-FFF2-40B4-BE49-F238E27FC236}">
                <a16:creationId xmlns:a16="http://schemas.microsoft.com/office/drawing/2014/main" id="{CCCE12B8-85C9-82F0-875A-28165450EC49}"/>
              </a:ext>
            </a:extLst>
          </p:cNvPr>
          <p:cNvSpPr>
            <a:spLocks noGrp="1"/>
          </p:cNvSpPr>
          <p:nvPr>
            <p:ph type="body" sz="quarter" idx="10"/>
          </p:nvPr>
        </p:nvSpPr>
        <p:spPr>
          <a:xfrm>
            <a:off x="630856" y="1982087"/>
            <a:ext cx="5513275" cy="3225800"/>
          </a:xfrm>
        </p:spPr>
        <p:txBody>
          <a:bodyPr/>
          <a:lstStyle/>
          <a:p>
            <a:r>
              <a:rPr lang="en-GB" dirty="0"/>
              <a:t>4. Look for the registered charity number</a:t>
            </a:r>
          </a:p>
          <a:p>
            <a:pPr lvl="1"/>
            <a:r>
              <a:rPr lang="en-GB" dirty="0"/>
              <a:t>This is usually found at the bottom of the “About us” page, or the “Donate” page.</a:t>
            </a:r>
          </a:p>
        </p:txBody>
      </p:sp>
      <p:pic>
        <p:nvPicPr>
          <p:cNvPr id="16" name="Picture 15">
            <a:extLst>
              <a:ext uri="{FF2B5EF4-FFF2-40B4-BE49-F238E27FC236}">
                <a16:creationId xmlns:a16="http://schemas.microsoft.com/office/drawing/2014/main" id="{6C553B35-7C42-5C66-61CF-8CB112D27CFB}"/>
              </a:ext>
            </a:extLst>
          </p:cNvPr>
          <p:cNvPicPr>
            <a:picLocks noGrp="1" noRot="1" noChangeAspect="1" noMove="1" noResize="1" noEditPoints="1" noAdjustHandles="1" noChangeArrowheads="1" noChangeShapeType="1" noCrop="1"/>
          </p:cNvPicPr>
          <p:nvPr/>
        </p:nvPicPr>
        <p:blipFill>
          <a:blip r:embed="rId4"/>
          <a:stretch>
            <a:fillRect/>
          </a:stretch>
        </p:blipFill>
        <p:spPr>
          <a:xfrm>
            <a:off x="5791951" y="1650113"/>
            <a:ext cx="3993304" cy="3993304"/>
          </a:xfrm>
          <a:prstGeom prst="rect">
            <a:avLst/>
          </a:prstGeom>
        </p:spPr>
      </p:pic>
      <p:pic>
        <p:nvPicPr>
          <p:cNvPr id="4" name="Picture Placeholder 5" descr="A screenshot of a cell phone&#10;&#10;Description automatically generated">
            <a:extLst>
              <a:ext uri="{FF2B5EF4-FFF2-40B4-BE49-F238E27FC236}">
                <a16:creationId xmlns:a16="http://schemas.microsoft.com/office/drawing/2014/main" id="{289E1CAF-6212-A8D0-1310-54717D167D4E}"/>
              </a:ext>
            </a:extLst>
          </p:cNvPr>
          <p:cNvPicPr>
            <a:picLocks noGrp="1" noChangeAspect="1"/>
          </p:cNvPicPr>
          <p:nvPr>
            <p:ph type="pic" sz="quarter" idx="11"/>
          </p:nvPr>
        </p:nvPicPr>
        <p:blipFill>
          <a:blip r:embed="rId5">
            <a:extLst>
              <a:ext uri="{28A0092B-C50C-407E-A947-70E740481C1C}">
                <a14:useLocalDpi xmlns:a14="http://schemas.microsoft.com/office/drawing/2010/main" val="0"/>
              </a:ext>
            </a:extLst>
          </a:blip>
          <a:srcRect l="2341" r="2341"/>
          <a:stretch>
            <a:fillRect/>
          </a:stretch>
        </p:blipFill>
        <p:spPr>
          <a:xfrm>
            <a:off x="19553101" y="2177160"/>
            <a:ext cx="4039649" cy="2858136"/>
          </a:xfrm>
          <a:ln w="38100">
            <a:noFill/>
          </a:ln>
        </p:spPr>
      </p:pic>
      <p:sp>
        <p:nvSpPr>
          <p:cNvPr id="5" name="Text Placeholder 3">
            <a:extLst>
              <a:ext uri="{FF2B5EF4-FFF2-40B4-BE49-F238E27FC236}">
                <a16:creationId xmlns:a16="http://schemas.microsoft.com/office/drawing/2014/main" id="{93D053E6-F5FE-5866-51B9-BB90D1141338}"/>
              </a:ext>
            </a:extLst>
          </p:cNvPr>
          <p:cNvSpPr txBox="1">
            <a:spLocks/>
          </p:cNvSpPr>
          <p:nvPr/>
        </p:nvSpPr>
        <p:spPr>
          <a:xfrm>
            <a:off x="12566197" y="1457831"/>
            <a:ext cx="6760829" cy="3225800"/>
          </a:xfrm>
          <a:prstGeom prst="rect">
            <a:avLst/>
          </a:prstGeom>
        </p:spPr>
        <p:txBody>
          <a:bodyPr anchor="t"/>
          <a:lstStyle>
            <a:lvl1pPr marL="0" indent="0" algn="l" defTabSz="914377" rtl="0" eaLnBrk="1" latinLnBrk="0" hangingPunct="1">
              <a:lnSpc>
                <a:spcPct val="90000"/>
              </a:lnSpc>
              <a:spcBef>
                <a:spcPts val="1000"/>
              </a:spcBef>
              <a:buFont typeface="Arial" panose="020B0604020202020204" pitchFamily="34" charset="0"/>
              <a:buNone/>
              <a:defRPr sz="3200" b="1" kern="1200">
                <a:solidFill>
                  <a:srgbClr val="522674"/>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90000"/>
              </a:lnSpc>
              <a:spcBef>
                <a:spcPts val="500"/>
              </a:spcBef>
              <a:buFont typeface="Arial" panose="020B0604020202020204" pitchFamily="34" charset="0"/>
              <a:buNone/>
              <a:defRPr sz="2667" kern="1200">
                <a:solidFill>
                  <a:srgbClr val="522674"/>
                </a:solidFill>
                <a:latin typeface="Arial" panose="020B0604020202020204" pitchFamily="34" charset="0"/>
                <a:ea typeface="+mn-ea"/>
                <a:cs typeface="Arial" panose="020B0604020202020204" pitchFamily="34" charset="0"/>
              </a:defRPr>
            </a:lvl2pPr>
            <a:lvl3pPr marL="0" indent="-479988" algn="l" defTabSz="914377" rtl="0" eaLnBrk="1" latinLnBrk="0" hangingPunct="1">
              <a:lnSpc>
                <a:spcPct val="90000"/>
              </a:lnSpc>
              <a:spcBef>
                <a:spcPts val="500"/>
              </a:spcBef>
              <a:buFontTx/>
              <a:buBlip>
                <a:blip r:embed="rId3"/>
              </a:buBlip>
              <a:defRPr sz="2667" kern="1200">
                <a:solidFill>
                  <a:srgbClr val="522674"/>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latin typeface="Arial"/>
                <a:cs typeface="Arial"/>
              </a:rPr>
              <a:t>5. Go to the Charity Commission website</a:t>
            </a:r>
          </a:p>
          <a:p>
            <a:pPr lvl="1"/>
            <a:r>
              <a:rPr lang="en-GB" sz="2650" u="sng">
                <a:latin typeface="Arial"/>
                <a:cs typeface="Arial"/>
                <a:hlinkClick r:id="rId6"/>
              </a:rPr>
              <a:t>https://www.gov.uk/find-charity-information</a:t>
            </a:r>
            <a:endParaRPr lang="en-GB" sz="2650" u="sng">
              <a:latin typeface="Arial"/>
              <a:cs typeface="Arial"/>
            </a:endParaRPr>
          </a:p>
          <a:p>
            <a:pPr lvl="1"/>
            <a:endParaRPr lang="en-GB" u="sng"/>
          </a:p>
          <a:p>
            <a:pPr lvl="1"/>
            <a:r>
              <a:rPr lang="en-GB" sz="2650">
                <a:latin typeface="Arial"/>
                <a:cs typeface="Arial"/>
              </a:rPr>
              <a:t>Click on “Start Now”.</a:t>
            </a:r>
            <a:endParaRPr lang="en-GB" sz="2650"/>
          </a:p>
          <a:p>
            <a:pPr lvl="1"/>
            <a:endParaRPr lang="en-GB"/>
          </a:p>
          <a:p>
            <a:pPr lvl="1"/>
            <a:r>
              <a:rPr lang="en-GB" sz="2650">
                <a:latin typeface="Arial"/>
                <a:cs typeface="Arial"/>
              </a:rPr>
              <a:t>Using the search box, enter the charity number you found on the website and click the search icon.</a:t>
            </a:r>
            <a:endParaRPr lang="en-GB" sz="2650" dirty="0">
              <a:latin typeface="Arial"/>
              <a:cs typeface="Arial"/>
            </a:endParaRPr>
          </a:p>
        </p:txBody>
      </p:sp>
    </p:spTree>
    <p:extLst>
      <p:ext uri="{BB962C8B-B14F-4D97-AF65-F5344CB8AC3E}">
        <p14:creationId xmlns:p14="http://schemas.microsoft.com/office/powerpoint/2010/main" val="47091639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D017C62-C18C-4B6D-AD5D-B57E063CE958}"/>
              </a:ext>
            </a:extLst>
          </p:cNvPr>
          <p:cNvSpPr>
            <a:spLocks noGrp="1"/>
          </p:cNvSpPr>
          <p:nvPr>
            <p:ph type="body" sz="quarter" idx="12"/>
          </p:nvPr>
        </p:nvSpPr>
        <p:spPr/>
        <p:txBody>
          <a:bodyPr/>
          <a:lstStyle/>
          <a:p>
            <a:r>
              <a:rPr lang="en-GB" dirty="0"/>
              <a:t>10</a:t>
            </a:r>
          </a:p>
        </p:txBody>
      </p:sp>
      <p:sp>
        <p:nvSpPr>
          <p:cNvPr id="15" name="Text Placeholder 2">
            <a:extLst>
              <a:ext uri="{FF2B5EF4-FFF2-40B4-BE49-F238E27FC236}">
                <a16:creationId xmlns:a16="http://schemas.microsoft.com/office/drawing/2014/main" id="{CCCE12B8-85C9-82F0-875A-28165450EC49}"/>
              </a:ext>
            </a:extLst>
          </p:cNvPr>
          <p:cNvSpPr>
            <a:spLocks noGrp="1"/>
          </p:cNvSpPr>
          <p:nvPr>
            <p:ph type="body" sz="quarter" idx="10"/>
          </p:nvPr>
        </p:nvSpPr>
        <p:spPr>
          <a:xfrm>
            <a:off x="-7141555" y="1982087"/>
            <a:ext cx="5513275" cy="3225800"/>
          </a:xfrm>
        </p:spPr>
        <p:txBody>
          <a:bodyPr/>
          <a:lstStyle/>
          <a:p>
            <a:r>
              <a:rPr lang="en-GB" dirty="0"/>
              <a:t>4. Look for the registered charity number</a:t>
            </a:r>
          </a:p>
          <a:p>
            <a:pPr lvl="1"/>
            <a:r>
              <a:rPr lang="en-GB" dirty="0"/>
              <a:t>This is usually found at the bottom of the “About us” page, or the “Donate” page.</a:t>
            </a:r>
          </a:p>
        </p:txBody>
      </p:sp>
      <p:pic>
        <p:nvPicPr>
          <p:cNvPr id="16" name="Picture 15">
            <a:extLst>
              <a:ext uri="{FF2B5EF4-FFF2-40B4-BE49-F238E27FC236}">
                <a16:creationId xmlns:a16="http://schemas.microsoft.com/office/drawing/2014/main" id="{6C553B35-7C42-5C66-61CF-8CB112D27CFB}"/>
              </a:ext>
            </a:extLst>
          </p:cNvPr>
          <p:cNvPicPr>
            <a:picLocks noGrp="1" noRot="1" noChangeAspect="1" noMove="1" noResize="1" noEditPoints="1" noAdjustHandles="1" noChangeArrowheads="1" noChangeShapeType="1" noCrop="1"/>
          </p:cNvPicPr>
          <p:nvPr/>
        </p:nvPicPr>
        <p:blipFill>
          <a:blip r:embed="rId3"/>
          <a:stretch>
            <a:fillRect/>
          </a:stretch>
        </p:blipFill>
        <p:spPr>
          <a:xfrm>
            <a:off x="-4543175" y="1982087"/>
            <a:ext cx="3993304" cy="3993304"/>
          </a:xfrm>
          <a:prstGeom prst="rect">
            <a:avLst/>
          </a:prstGeom>
        </p:spPr>
      </p:pic>
      <p:pic>
        <p:nvPicPr>
          <p:cNvPr id="4" name="Picture Placeholder 5" descr="A screenshot of a cell phone&#10;&#10;Description automatically generated">
            <a:extLst>
              <a:ext uri="{FF2B5EF4-FFF2-40B4-BE49-F238E27FC236}">
                <a16:creationId xmlns:a16="http://schemas.microsoft.com/office/drawing/2014/main" id="{289E1CAF-6212-A8D0-1310-54717D167D4E}"/>
              </a:ext>
            </a:extLst>
          </p:cNvPr>
          <p:cNvPicPr>
            <a:picLocks noGrp="1" noRot="1" noChangeAspect="1" noMove="1" noResize="1" noEditPoints="1" noAdjustHandles="1" noChangeArrowheads="1" noChangeShapeType="1" noCrop="1"/>
          </p:cNvPicPr>
          <p:nvPr>
            <p:ph type="pic" sz="quarter" idx="11"/>
          </p:nvPr>
        </p:nvPicPr>
        <p:blipFill>
          <a:blip r:embed="rId4">
            <a:extLst>
              <a:ext uri="{28A0092B-C50C-407E-A947-70E740481C1C}">
                <a14:useLocalDpi xmlns:a14="http://schemas.microsoft.com/office/drawing/2010/main" val="0"/>
              </a:ext>
            </a:extLst>
          </a:blip>
          <a:srcRect l="2341" r="2341"/>
          <a:stretch>
            <a:fillRect/>
          </a:stretch>
        </p:blipFill>
        <p:spPr>
          <a:xfrm>
            <a:off x="7786217" y="2165919"/>
            <a:ext cx="4039649" cy="2858136"/>
          </a:xfrm>
          <a:ln w="38100">
            <a:noFill/>
          </a:ln>
        </p:spPr>
      </p:pic>
      <p:sp>
        <p:nvSpPr>
          <p:cNvPr id="5" name="Text Placeholder 3">
            <a:extLst>
              <a:ext uri="{FF2B5EF4-FFF2-40B4-BE49-F238E27FC236}">
                <a16:creationId xmlns:a16="http://schemas.microsoft.com/office/drawing/2014/main" id="{93D053E6-F5FE-5866-51B9-BB90D1141338}"/>
              </a:ext>
            </a:extLst>
          </p:cNvPr>
          <p:cNvSpPr txBox="1">
            <a:spLocks/>
          </p:cNvSpPr>
          <p:nvPr/>
        </p:nvSpPr>
        <p:spPr>
          <a:xfrm>
            <a:off x="452290" y="1445797"/>
            <a:ext cx="6760829" cy="3225800"/>
          </a:xfrm>
          <a:prstGeom prst="rect">
            <a:avLst/>
          </a:prstGeom>
        </p:spPr>
        <p:txBody>
          <a:bodyPr anchor="t"/>
          <a:lstStyle>
            <a:lvl1pPr marL="0" indent="0" algn="l" defTabSz="914377" rtl="0" eaLnBrk="1" latinLnBrk="0" hangingPunct="1">
              <a:lnSpc>
                <a:spcPct val="90000"/>
              </a:lnSpc>
              <a:spcBef>
                <a:spcPts val="1000"/>
              </a:spcBef>
              <a:buFont typeface="Arial" panose="020B0604020202020204" pitchFamily="34" charset="0"/>
              <a:buNone/>
              <a:defRPr sz="3200" b="1" kern="1200">
                <a:solidFill>
                  <a:srgbClr val="522674"/>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90000"/>
              </a:lnSpc>
              <a:spcBef>
                <a:spcPts val="500"/>
              </a:spcBef>
              <a:buFont typeface="Arial" panose="020B0604020202020204" pitchFamily="34" charset="0"/>
              <a:buNone/>
              <a:defRPr sz="2667" kern="1200">
                <a:solidFill>
                  <a:srgbClr val="522674"/>
                </a:solidFill>
                <a:latin typeface="Arial" panose="020B0604020202020204" pitchFamily="34" charset="0"/>
                <a:ea typeface="+mn-ea"/>
                <a:cs typeface="Arial" panose="020B0604020202020204" pitchFamily="34" charset="0"/>
              </a:defRPr>
            </a:lvl2pPr>
            <a:lvl3pPr marL="0" indent="-479988" algn="l" defTabSz="914377" rtl="0" eaLnBrk="1" latinLnBrk="0" hangingPunct="1">
              <a:lnSpc>
                <a:spcPct val="90000"/>
              </a:lnSpc>
              <a:spcBef>
                <a:spcPts val="500"/>
              </a:spcBef>
              <a:buFontTx/>
              <a:buBlip>
                <a:blip r:embed="rId5"/>
              </a:buBlip>
              <a:defRPr sz="2667" kern="1200">
                <a:solidFill>
                  <a:srgbClr val="522674"/>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Arial"/>
                <a:cs typeface="Arial"/>
              </a:rPr>
              <a:t>5. Go to the Charity Commission website</a:t>
            </a:r>
          </a:p>
          <a:p>
            <a:pPr lvl="1"/>
            <a:r>
              <a:rPr lang="en-GB" sz="2650" u="sng" dirty="0">
                <a:latin typeface="Arial"/>
                <a:cs typeface="Arial"/>
                <a:hlinkClick r:id="rId6"/>
              </a:rPr>
              <a:t>https://www.gov.uk/find-charity-information</a:t>
            </a:r>
            <a:endParaRPr lang="en-GB" sz="2650" u="sng" dirty="0">
              <a:latin typeface="Arial"/>
              <a:cs typeface="Arial"/>
            </a:endParaRPr>
          </a:p>
          <a:p>
            <a:pPr lvl="1"/>
            <a:endParaRPr lang="en-GB" u="sng" dirty="0"/>
          </a:p>
          <a:p>
            <a:pPr lvl="1"/>
            <a:r>
              <a:rPr lang="en-GB" sz="2650" dirty="0">
                <a:latin typeface="Arial"/>
                <a:cs typeface="Arial"/>
              </a:rPr>
              <a:t>Click on “Start Now”.</a:t>
            </a:r>
            <a:endParaRPr lang="en-GB" sz="2650" dirty="0"/>
          </a:p>
          <a:p>
            <a:pPr lvl="1"/>
            <a:endParaRPr lang="en-GB" dirty="0"/>
          </a:p>
          <a:p>
            <a:pPr lvl="1"/>
            <a:r>
              <a:rPr lang="en-GB" sz="2650" dirty="0">
                <a:latin typeface="Arial"/>
                <a:cs typeface="Arial"/>
              </a:rPr>
              <a:t>Using the search box, enter the charity number you found on the website and click the search icon.</a:t>
            </a:r>
          </a:p>
        </p:txBody>
      </p:sp>
      <p:sp>
        <p:nvSpPr>
          <p:cNvPr id="2" name="Text Placeholder 2">
            <a:extLst>
              <a:ext uri="{FF2B5EF4-FFF2-40B4-BE49-F238E27FC236}">
                <a16:creationId xmlns:a16="http://schemas.microsoft.com/office/drawing/2014/main" id="{4FA4C458-779B-D60F-BDD9-B830DEDE23C4}"/>
              </a:ext>
            </a:extLst>
          </p:cNvPr>
          <p:cNvSpPr txBox="1">
            <a:spLocks/>
          </p:cNvSpPr>
          <p:nvPr/>
        </p:nvSpPr>
        <p:spPr>
          <a:xfrm>
            <a:off x="13745290" y="1982087"/>
            <a:ext cx="6760829" cy="3225800"/>
          </a:xfrm>
          <a:prstGeom prst="rect">
            <a:avLst/>
          </a:prstGeom>
        </p:spPr>
        <p:txBody>
          <a:bodyPr/>
          <a:lstStyle>
            <a:lvl1pPr marL="0" indent="0" algn="l" defTabSz="914377" rtl="0" eaLnBrk="1" latinLnBrk="0" hangingPunct="1">
              <a:lnSpc>
                <a:spcPct val="90000"/>
              </a:lnSpc>
              <a:spcBef>
                <a:spcPts val="1000"/>
              </a:spcBef>
              <a:buFont typeface="Arial" panose="020B0604020202020204" pitchFamily="34" charset="0"/>
              <a:buNone/>
              <a:defRPr sz="3200" b="1" kern="1200">
                <a:solidFill>
                  <a:srgbClr val="522674"/>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90000"/>
              </a:lnSpc>
              <a:spcBef>
                <a:spcPts val="500"/>
              </a:spcBef>
              <a:buFont typeface="Arial" panose="020B0604020202020204" pitchFamily="34" charset="0"/>
              <a:buNone/>
              <a:defRPr sz="2667" kern="1200">
                <a:solidFill>
                  <a:srgbClr val="522674"/>
                </a:solidFill>
                <a:latin typeface="Arial" panose="020B0604020202020204" pitchFamily="34" charset="0"/>
                <a:ea typeface="+mn-ea"/>
                <a:cs typeface="Arial" panose="020B0604020202020204" pitchFamily="34" charset="0"/>
              </a:defRPr>
            </a:lvl2pPr>
            <a:lvl3pPr marL="0" indent="-479988" algn="l" defTabSz="914377" rtl="0" eaLnBrk="1" latinLnBrk="0" hangingPunct="1">
              <a:lnSpc>
                <a:spcPct val="90000"/>
              </a:lnSpc>
              <a:spcBef>
                <a:spcPts val="500"/>
              </a:spcBef>
              <a:buFontTx/>
              <a:buBlip>
                <a:blip r:embed="rId5"/>
              </a:buBlip>
              <a:defRPr sz="2667" kern="1200">
                <a:solidFill>
                  <a:srgbClr val="522674"/>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6. When on your charity page, check it is green</a:t>
            </a:r>
          </a:p>
          <a:p>
            <a:pPr lvl="1"/>
            <a:r>
              <a:rPr lang="en-GB"/>
              <a:t>If there is a red cross, this suggests the charity may not be run efficiently.</a:t>
            </a:r>
            <a:endParaRPr lang="en-GB" dirty="0"/>
          </a:p>
        </p:txBody>
      </p:sp>
      <p:pic>
        <p:nvPicPr>
          <p:cNvPr id="6" name="Picture 5">
            <a:extLst>
              <a:ext uri="{FF2B5EF4-FFF2-40B4-BE49-F238E27FC236}">
                <a16:creationId xmlns:a16="http://schemas.microsoft.com/office/drawing/2014/main" id="{724261C2-5739-0D17-DF0D-11B42E7F69BE}"/>
              </a:ext>
            </a:extLst>
          </p:cNvPr>
          <p:cNvPicPr>
            <a:picLocks noChangeAspect="1"/>
          </p:cNvPicPr>
          <p:nvPr/>
        </p:nvPicPr>
        <p:blipFill>
          <a:blip r:embed="rId7"/>
          <a:stretch>
            <a:fillRect/>
          </a:stretch>
        </p:blipFill>
        <p:spPr>
          <a:xfrm>
            <a:off x="16911606" y="4097894"/>
            <a:ext cx="5333140" cy="1109993"/>
          </a:xfrm>
          <a:prstGeom prst="rect">
            <a:avLst/>
          </a:prstGeom>
        </p:spPr>
      </p:pic>
    </p:spTree>
    <p:extLst>
      <p:ext uri="{BB962C8B-B14F-4D97-AF65-F5344CB8AC3E}">
        <p14:creationId xmlns:p14="http://schemas.microsoft.com/office/powerpoint/2010/main" val="129861453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D017C62-C18C-4B6D-AD5D-B57E063CE958}"/>
              </a:ext>
            </a:extLst>
          </p:cNvPr>
          <p:cNvSpPr>
            <a:spLocks noGrp="1"/>
          </p:cNvSpPr>
          <p:nvPr>
            <p:ph type="body" sz="quarter" idx="12"/>
          </p:nvPr>
        </p:nvSpPr>
        <p:spPr/>
        <p:txBody>
          <a:bodyPr/>
          <a:lstStyle/>
          <a:p>
            <a:r>
              <a:rPr lang="en-GB" dirty="0"/>
              <a:t>10</a:t>
            </a:r>
          </a:p>
        </p:txBody>
      </p:sp>
      <p:pic>
        <p:nvPicPr>
          <p:cNvPr id="4" name="Picture Placeholder 5" descr="A screenshot of a cell phone&#10;&#10;Description automatically generated">
            <a:extLst>
              <a:ext uri="{FF2B5EF4-FFF2-40B4-BE49-F238E27FC236}">
                <a16:creationId xmlns:a16="http://schemas.microsoft.com/office/drawing/2014/main" id="{289E1CAF-6212-A8D0-1310-54717D167D4E}"/>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2341" r="2341"/>
          <a:stretch>
            <a:fillRect/>
          </a:stretch>
        </p:blipFill>
        <p:spPr>
          <a:xfrm>
            <a:off x="-5460574" y="2165919"/>
            <a:ext cx="4039649" cy="2858136"/>
          </a:xfrm>
          <a:ln w="38100">
            <a:noFill/>
          </a:ln>
        </p:spPr>
      </p:pic>
      <p:sp>
        <p:nvSpPr>
          <p:cNvPr id="5" name="Text Placeholder 3">
            <a:extLst>
              <a:ext uri="{FF2B5EF4-FFF2-40B4-BE49-F238E27FC236}">
                <a16:creationId xmlns:a16="http://schemas.microsoft.com/office/drawing/2014/main" id="{93D053E6-F5FE-5866-51B9-BB90D1141338}"/>
              </a:ext>
            </a:extLst>
          </p:cNvPr>
          <p:cNvSpPr txBox="1">
            <a:spLocks/>
          </p:cNvSpPr>
          <p:nvPr/>
        </p:nvSpPr>
        <p:spPr>
          <a:xfrm>
            <a:off x="-12794501" y="1445797"/>
            <a:ext cx="6760829" cy="3225800"/>
          </a:xfrm>
          <a:prstGeom prst="rect">
            <a:avLst/>
          </a:prstGeom>
        </p:spPr>
        <p:txBody>
          <a:bodyPr anchor="t"/>
          <a:lstStyle>
            <a:lvl1pPr marL="0" indent="0" algn="l" defTabSz="914377" rtl="0" eaLnBrk="1" latinLnBrk="0" hangingPunct="1">
              <a:lnSpc>
                <a:spcPct val="90000"/>
              </a:lnSpc>
              <a:spcBef>
                <a:spcPts val="1000"/>
              </a:spcBef>
              <a:buFont typeface="Arial" panose="020B0604020202020204" pitchFamily="34" charset="0"/>
              <a:buNone/>
              <a:defRPr sz="3200" b="1" kern="1200">
                <a:solidFill>
                  <a:srgbClr val="522674"/>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90000"/>
              </a:lnSpc>
              <a:spcBef>
                <a:spcPts val="500"/>
              </a:spcBef>
              <a:buFont typeface="Arial" panose="020B0604020202020204" pitchFamily="34" charset="0"/>
              <a:buNone/>
              <a:defRPr sz="2667" kern="1200">
                <a:solidFill>
                  <a:srgbClr val="522674"/>
                </a:solidFill>
                <a:latin typeface="Arial" panose="020B0604020202020204" pitchFamily="34" charset="0"/>
                <a:ea typeface="+mn-ea"/>
                <a:cs typeface="Arial" panose="020B0604020202020204" pitchFamily="34" charset="0"/>
              </a:defRPr>
            </a:lvl2pPr>
            <a:lvl3pPr marL="0" indent="-479988" algn="l" defTabSz="914377" rtl="0" eaLnBrk="1" latinLnBrk="0" hangingPunct="1">
              <a:lnSpc>
                <a:spcPct val="90000"/>
              </a:lnSpc>
              <a:spcBef>
                <a:spcPts val="500"/>
              </a:spcBef>
              <a:buFontTx/>
              <a:buBlip>
                <a:blip r:embed="rId4"/>
              </a:buBlip>
              <a:defRPr sz="2667" kern="1200">
                <a:solidFill>
                  <a:srgbClr val="522674"/>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Arial"/>
                <a:cs typeface="Arial"/>
              </a:rPr>
              <a:t>5. Go to the Charity Commission website</a:t>
            </a:r>
          </a:p>
          <a:p>
            <a:pPr lvl="1"/>
            <a:r>
              <a:rPr lang="en-GB" sz="2650" u="sng" dirty="0">
                <a:latin typeface="Arial"/>
                <a:cs typeface="Arial"/>
                <a:hlinkClick r:id="rId5"/>
              </a:rPr>
              <a:t>https://www.gov.uk/find-charity-information</a:t>
            </a:r>
            <a:endParaRPr lang="en-GB" sz="2650" u="sng" dirty="0">
              <a:latin typeface="Arial"/>
              <a:cs typeface="Arial"/>
            </a:endParaRPr>
          </a:p>
          <a:p>
            <a:pPr lvl="1"/>
            <a:endParaRPr lang="en-GB" u="sng" dirty="0"/>
          </a:p>
          <a:p>
            <a:pPr lvl="1"/>
            <a:r>
              <a:rPr lang="en-GB" sz="2650" dirty="0">
                <a:latin typeface="Arial"/>
                <a:cs typeface="Arial"/>
              </a:rPr>
              <a:t>Click on “Start Now”.</a:t>
            </a:r>
            <a:endParaRPr lang="en-GB" sz="2650" dirty="0"/>
          </a:p>
          <a:p>
            <a:pPr lvl="1"/>
            <a:endParaRPr lang="en-GB" dirty="0"/>
          </a:p>
          <a:p>
            <a:pPr lvl="1"/>
            <a:r>
              <a:rPr lang="en-GB" sz="2650" dirty="0">
                <a:latin typeface="Arial"/>
                <a:cs typeface="Arial"/>
              </a:rPr>
              <a:t>Using the search box, enter the charity number you found on the website and click the search icon.</a:t>
            </a:r>
          </a:p>
        </p:txBody>
      </p:sp>
      <p:sp>
        <p:nvSpPr>
          <p:cNvPr id="2" name="Text Placeholder 2">
            <a:extLst>
              <a:ext uri="{FF2B5EF4-FFF2-40B4-BE49-F238E27FC236}">
                <a16:creationId xmlns:a16="http://schemas.microsoft.com/office/drawing/2014/main" id="{4FA4C458-779B-D60F-BDD9-B830DEDE23C4}"/>
              </a:ext>
            </a:extLst>
          </p:cNvPr>
          <p:cNvSpPr txBox="1">
            <a:spLocks/>
          </p:cNvSpPr>
          <p:nvPr/>
        </p:nvSpPr>
        <p:spPr>
          <a:xfrm>
            <a:off x="498499" y="1982087"/>
            <a:ext cx="6760829" cy="3225800"/>
          </a:xfrm>
          <a:prstGeom prst="rect">
            <a:avLst/>
          </a:prstGeom>
        </p:spPr>
        <p:txBody>
          <a:bodyPr/>
          <a:lstStyle>
            <a:lvl1pPr marL="0" indent="0" algn="l" defTabSz="914377" rtl="0" eaLnBrk="1" latinLnBrk="0" hangingPunct="1">
              <a:lnSpc>
                <a:spcPct val="90000"/>
              </a:lnSpc>
              <a:spcBef>
                <a:spcPts val="1000"/>
              </a:spcBef>
              <a:buFont typeface="Arial" panose="020B0604020202020204" pitchFamily="34" charset="0"/>
              <a:buNone/>
              <a:defRPr sz="3200" b="1" kern="1200">
                <a:solidFill>
                  <a:srgbClr val="522674"/>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90000"/>
              </a:lnSpc>
              <a:spcBef>
                <a:spcPts val="500"/>
              </a:spcBef>
              <a:buFont typeface="Arial" panose="020B0604020202020204" pitchFamily="34" charset="0"/>
              <a:buNone/>
              <a:defRPr sz="2667" kern="1200">
                <a:solidFill>
                  <a:srgbClr val="522674"/>
                </a:solidFill>
                <a:latin typeface="Arial" panose="020B0604020202020204" pitchFamily="34" charset="0"/>
                <a:ea typeface="+mn-ea"/>
                <a:cs typeface="Arial" panose="020B0604020202020204" pitchFamily="34" charset="0"/>
              </a:defRPr>
            </a:lvl2pPr>
            <a:lvl3pPr marL="0" indent="-479988" algn="l" defTabSz="914377" rtl="0" eaLnBrk="1" latinLnBrk="0" hangingPunct="1">
              <a:lnSpc>
                <a:spcPct val="90000"/>
              </a:lnSpc>
              <a:spcBef>
                <a:spcPts val="500"/>
              </a:spcBef>
              <a:buFontTx/>
              <a:buBlip>
                <a:blip r:embed="rId4"/>
              </a:buBlip>
              <a:defRPr sz="2667" kern="1200">
                <a:solidFill>
                  <a:srgbClr val="522674"/>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6. When on your charity page, check it is green</a:t>
            </a:r>
          </a:p>
          <a:p>
            <a:pPr lvl="1"/>
            <a:r>
              <a:rPr lang="en-GB"/>
              <a:t>If there is a red cross, this suggests the charity may not be run efficiently.</a:t>
            </a:r>
            <a:endParaRPr lang="en-GB" dirty="0"/>
          </a:p>
        </p:txBody>
      </p:sp>
      <p:pic>
        <p:nvPicPr>
          <p:cNvPr id="6" name="Picture 5">
            <a:extLst>
              <a:ext uri="{FF2B5EF4-FFF2-40B4-BE49-F238E27FC236}">
                <a16:creationId xmlns:a16="http://schemas.microsoft.com/office/drawing/2014/main" id="{724261C2-5739-0D17-DF0D-11B42E7F69BE}"/>
              </a:ext>
            </a:extLst>
          </p:cNvPr>
          <p:cNvPicPr>
            <a:picLocks noChangeAspect="1"/>
          </p:cNvPicPr>
          <p:nvPr/>
        </p:nvPicPr>
        <p:blipFill>
          <a:blip r:embed="rId6"/>
          <a:stretch>
            <a:fillRect/>
          </a:stretch>
        </p:blipFill>
        <p:spPr>
          <a:xfrm>
            <a:off x="3664815" y="4097894"/>
            <a:ext cx="5333140" cy="1109993"/>
          </a:xfrm>
          <a:prstGeom prst="rect">
            <a:avLst/>
          </a:prstGeom>
        </p:spPr>
      </p:pic>
    </p:spTree>
    <p:extLst>
      <p:ext uri="{BB962C8B-B14F-4D97-AF65-F5344CB8AC3E}">
        <p14:creationId xmlns:p14="http://schemas.microsoft.com/office/powerpoint/2010/main" val="415485802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C5299BF-1205-F2E3-FA4A-2586FFDD97ED}"/>
              </a:ext>
            </a:extLst>
          </p:cNvPr>
          <p:cNvSpPr>
            <a:spLocks noGrp="1"/>
          </p:cNvSpPr>
          <p:nvPr>
            <p:ph type="body" sz="quarter" idx="12"/>
          </p:nvPr>
        </p:nvSpPr>
        <p:spPr/>
        <p:txBody>
          <a:bodyPr/>
          <a:lstStyle/>
          <a:p>
            <a:r>
              <a:rPr lang="en-GB" dirty="0"/>
              <a:t>11</a:t>
            </a:r>
          </a:p>
        </p:txBody>
      </p:sp>
      <p:sp>
        <p:nvSpPr>
          <p:cNvPr id="4" name="Text Placeholder 3">
            <a:extLst>
              <a:ext uri="{FF2B5EF4-FFF2-40B4-BE49-F238E27FC236}">
                <a16:creationId xmlns:a16="http://schemas.microsoft.com/office/drawing/2014/main" id="{B7C665F9-4C6A-F3DA-2F24-DB7661869AC5}"/>
              </a:ext>
            </a:extLst>
          </p:cNvPr>
          <p:cNvSpPr>
            <a:spLocks noGrp="1"/>
          </p:cNvSpPr>
          <p:nvPr>
            <p:ph type="body" sz="quarter" idx="10"/>
          </p:nvPr>
        </p:nvSpPr>
        <p:spPr>
          <a:xfrm>
            <a:off x="582725" y="1982087"/>
            <a:ext cx="6138115" cy="3225800"/>
          </a:xfrm>
        </p:spPr>
        <p:txBody>
          <a:bodyPr/>
          <a:lstStyle/>
          <a:p>
            <a:r>
              <a:rPr lang="en-GB" dirty="0"/>
              <a:t>Charity research</a:t>
            </a:r>
          </a:p>
          <a:p>
            <a:pPr lvl="1"/>
            <a:r>
              <a:rPr lang="en-GB" dirty="0"/>
              <a:t>Go back to your charity website.</a:t>
            </a:r>
          </a:p>
          <a:p>
            <a:pPr lvl="1"/>
            <a:endParaRPr lang="en-GB" dirty="0"/>
          </a:p>
          <a:p>
            <a:pPr lvl="1"/>
            <a:r>
              <a:rPr lang="en-GB" dirty="0"/>
              <a:t>In your group decide on one charity you think the class should choose to be the class charity and complete the details on page 11.</a:t>
            </a:r>
          </a:p>
        </p:txBody>
      </p:sp>
      <p:pic>
        <p:nvPicPr>
          <p:cNvPr id="6" name="Picture 5">
            <a:extLst>
              <a:ext uri="{FF2B5EF4-FFF2-40B4-BE49-F238E27FC236}">
                <a16:creationId xmlns:a16="http://schemas.microsoft.com/office/drawing/2014/main" id="{81643DF2-6B56-71FB-14CA-B7B06DE783FE}"/>
              </a:ext>
            </a:extLst>
          </p:cNvPr>
          <p:cNvPicPr>
            <a:picLocks noGrp="1" noRot="1" noChangeAspect="1" noMove="1" noResize="1" noEditPoints="1" noAdjustHandles="1" noChangeArrowheads="1" noChangeShapeType="1" noCrop="1"/>
          </p:cNvPicPr>
          <p:nvPr/>
        </p:nvPicPr>
        <p:blipFill>
          <a:blip r:embed="rId2"/>
          <a:stretch>
            <a:fillRect/>
          </a:stretch>
        </p:blipFill>
        <p:spPr>
          <a:xfrm>
            <a:off x="7168896" y="1982087"/>
            <a:ext cx="4281550" cy="3860929"/>
          </a:xfrm>
          <a:prstGeom prst="rect">
            <a:avLst/>
          </a:prstGeom>
        </p:spPr>
      </p:pic>
    </p:spTree>
    <p:extLst>
      <p:ext uri="{BB962C8B-B14F-4D97-AF65-F5344CB8AC3E}">
        <p14:creationId xmlns:p14="http://schemas.microsoft.com/office/powerpoint/2010/main" val="302525754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6C317C9-4057-47CE-DFCA-1F842E4ADCED}"/>
              </a:ext>
            </a:extLst>
          </p:cNvPr>
          <p:cNvSpPr>
            <a:spLocks noGrp="1"/>
          </p:cNvSpPr>
          <p:nvPr>
            <p:ph type="body" sz="quarter" idx="11"/>
          </p:nvPr>
        </p:nvSpPr>
        <p:spPr/>
        <p:txBody>
          <a:bodyPr/>
          <a:lstStyle/>
          <a:p>
            <a:r>
              <a:rPr lang="en-GB" dirty="0"/>
              <a:t>11</a:t>
            </a:r>
          </a:p>
        </p:txBody>
      </p:sp>
      <p:sp>
        <p:nvSpPr>
          <p:cNvPr id="3" name="Text Placeholder 2">
            <a:extLst>
              <a:ext uri="{FF2B5EF4-FFF2-40B4-BE49-F238E27FC236}">
                <a16:creationId xmlns:a16="http://schemas.microsoft.com/office/drawing/2014/main" id="{762120EE-B404-541C-323E-53D493F1F2E4}"/>
              </a:ext>
            </a:extLst>
          </p:cNvPr>
          <p:cNvSpPr>
            <a:spLocks noGrp="1"/>
          </p:cNvSpPr>
          <p:nvPr>
            <p:ph type="body" sz="quarter" idx="10"/>
          </p:nvPr>
        </p:nvSpPr>
        <p:spPr/>
        <p:txBody>
          <a:bodyPr/>
          <a:lstStyle/>
          <a:p>
            <a:r>
              <a:rPr lang="en-GB" dirty="0"/>
              <a:t>Your charity</a:t>
            </a:r>
          </a:p>
          <a:p>
            <a:pPr lvl="1"/>
            <a:r>
              <a:rPr lang="en-GB" dirty="0"/>
              <a:t>Each group will tell the class about their suggested charity. The class will then decide together on one charity… </a:t>
            </a:r>
          </a:p>
          <a:p>
            <a:pPr lvl="1"/>
            <a:endParaRPr lang="en-GB" dirty="0"/>
          </a:p>
        </p:txBody>
      </p:sp>
      <p:pic>
        <p:nvPicPr>
          <p:cNvPr id="5" name="Picture 4">
            <a:extLst>
              <a:ext uri="{FF2B5EF4-FFF2-40B4-BE49-F238E27FC236}">
                <a16:creationId xmlns:a16="http://schemas.microsoft.com/office/drawing/2014/main" id="{0A963558-B5D2-20F7-C287-6FC8FCBB5D3E}"/>
              </a:ext>
            </a:extLst>
          </p:cNvPr>
          <p:cNvPicPr>
            <a:picLocks noGrp="1" noRot="1" noChangeAspect="1" noMove="1" noResize="1" noEditPoints="1" noAdjustHandles="1" noChangeArrowheads="1" noChangeShapeType="1" noCrop="1"/>
          </p:cNvPicPr>
          <p:nvPr/>
        </p:nvPicPr>
        <p:blipFill rotWithShape="1">
          <a:blip r:embed="rId3"/>
          <a:srcRect t="43279"/>
          <a:stretch/>
        </p:blipFill>
        <p:spPr>
          <a:xfrm>
            <a:off x="582724" y="4017006"/>
            <a:ext cx="9082484" cy="1233433"/>
          </a:xfrm>
          <a:prstGeom prst="rect">
            <a:avLst/>
          </a:prstGeom>
        </p:spPr>
      </p:pic>
    </p:spTree>
    <p:extLst>
      <p:ext uri="{BB962C8B-B14F-4D97-AF65-F5344CB8AC3E}">
        <p14:creationId xmlns:p14="http://schemas.microsoft.com/office/powerpoint/2010/main" val="486468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7408A6A-8025-464C-8E1D-B4D5877314F4}"/>
              </a:ext>
            </a:extLst>
          </p:cNvPr>
          <p:cNvSpPr>
            <a:spLocks noGrp="1"/>
          </p:cNvSpPr>
          <p:nvPr>
            <p:ph type="body" sz="quarter" idx="12"/>
          </p:nvPr>
        </p:nvSpPr>
        <p:spPr/>
        <p:txBody>
          <a:bodyPr/>
          <a:lstStyle/>
          <a:p>
            <a:r>
              <a:rPr lang="en-GB"/>
              <a:t>11</a:t>
            </a:r>
          </a:p>
        </p:txBody>
      </p:sp>
      <p:sp>
        <p:nvSpPr>
          <p:cNvPr id="3" name="Text Placeholder 2">
            <a:extLst>
              <a:ext uri="{FF2B5EF4-FFF2-40B4-BE49-F238E27FC236}">
                <a16:creationId xmlns:a16="http://schemas.microsoft.com/office/drawing/2014/main" id="{A4AB8759-76F3-4721-8C7F-5302649ADFAC}"/>
              </a:ext>
            </a:extLst>
          </p:cNvPr>
          <p:cNvSpPr>
            <a:spLocks noGrp="1"/>
          </p:cNvSpPr>
          <p:nvPr>
            <p:ph type="body" sz="quarter" idx="10"/>
          </p:nvPr>
        </p:nvSpPr>
        <p:spPr/>
        <p:txBody>
          <a:bodyPr/>
          <a:lstStyle/>
          <a:p>
            <a:r>
              <a:rPr lang="en-GB" dirty="0"/>
              <a:t>After this lesson, how would you rate your…</a:t>
            </a:r>
          </a:p>
          <a:p>
            <a:pPr lvl="1"/>
            <a:endParaRPr lang="en-GB" dirty="0"/>
          </a:p>
          <a:p>
            <a:pPr lvl="2"/>
            <a:r>
              <a:rPr lang="en-GB" dirty="0"/>
              <a:t>Research skills?</a:t>
            </a:r>
          </a:p>
          <a:p>
            <a:pPr lvl="2"/>
            <a:r>
              <a:rPr lang="en-GB" dirty="0"/>
              <a:t>Group decision-making skills?</a:t>
            </a:r>
          </a:p>
        </p:txBody>
      </p:sp>
    </p:spTree>
    <p:extLst>
      <p:ext uri="{BB962C8B-B14F-4D97-AF65-F5344CB8AC3E}">
        <p14:creationId xmlns:p14="http://schemas.microsoft.com/office/powerpoint/2010/main" val="3899470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0106957-36A2-43A6-BED1-9AF848FCF960}"/>
              </a:ext>
            </a:extLst>
          </p:cNvPr>
          <p:cNvSpPr>
            <a:spLocks noGrp="1"/>
          </p:cNvSpPr>
          <p:nvPr>
            <p:ph type="body" sz="quarter" idx="11"/>
          </p:nvPr>
        </p:nvSpPr>
        <p:spPr/>
        <p:txBody>
          <a:bodyPr/>
          <a:lstStyle/>
          <a:p>
            <a:r>
              <a:rPr lang="en-GB"/>
              <a:t>3</a:t>
            </a:r>
          </a:p>
        </p:txBody>
      </p:sp>
      <p:sp>
        <p:nvSpPr>
          <p:cNvPr id="3" name="Text Placeholder 2">
            <a:extLst>
              <a:ext uri="{FF2B5EF4-FFF2-40B4-BE49-F238E27FC236}">
                <a16:creationId xmlns:a16="http://schemas.microsoft.com/office/drawing/2014/main" id="{AC0A990B-A2E8-4FFB-8BF1-FD07B93E04AB}"/>
              </a:ext>
            </a:extLst>
          </p:cNvPr>
          <p:cNvSpPr>
            <a:spLocks noGrp="1"/>
          </p:cNvSpPr>
          <p:nvPr>
            <p:ph type="body" sz="quarter" idx="10"/>
          </p:nvPr>
        </p:nvSpPr>
        <p:spPr/>
        <p:txBody>
          <a:bodyPr anchor="t"/>
          <a:lstStyle/>
          <a:p>
            <a:r>
              <a:rPr lang="en-GB" dirty="0">
                <a:solidFill>
                  <a:srgbClr val="28B9CD"/>
                </a:solidFill>
                <a:latin typeface="Arial"/>
                <a:cs typeface="Arial"/>
              </a:rPr>
              <a:t>Watch the videos</a:t>
            </a:r>
          </a:p>
          <a:p>
            <a:endParaRPr lang="en-GB" dirty="0"/>
          </a:p>
          <a:p>
            <a:r>
              <a:rPr lang="en-GB" dirty="0">
                <a:latin typeface="Arial"/>
                <a:cs typeface="Arial"/>
              </a:rPr>
              <a:t>Write down:</a:t>
            </a:r>
          </a:p>
          <a:p>
            <a:pPr lvl="2" indent="-479425"/>
            <a:r>
              <a:rPr lang="en-GB" sz="2650" dirty="0">
                <a:latin typeface="Arial"/>
                <a:cs typeface="Arial"/>
              </a:rPr>
              <a:t>One thing you’ve learnt</a:t>
            </a:r>
          </a:p>
          <a:p>
            <a:pPr lvl="2" indent="-479425"/>
            <a:r>
              <a:rPr lang="en-GB" sz="2650" dirty="0">
                <a:latin typeface="Arial"/>
                <a:cs typeface="Arial"/>
              </a:rPr>
              <a:t>One question you have about what you have seen</a:t>
            </a:r>
          </a:p>
        </p:txBody>
      </p:sp>
    </p:spTree>
    <p:extLst>
      <p:ext uri="{BB962C8B-B14F-4D97-AF65-F5344CB8AC3E}">
        <p14:creationId xmlns:p14="http://schemas.microsoft.com/office/powerpoint/2010/main" val="16489562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2439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47D4D68-2281-451C-9CB8-E091C8074FE4}"/>
              </a:ext>
            </a:extLst>
          </p:cNvPr>
          <p:cNvSpPr>
            <a:spLocks noGrp="1"/>
          </p:cNvSpPr>
          <p:nvPr>
            <p:ph type="body" sz="quarter" idx="12"/>
          </p:nvPr>
        </p:nvSpPr>
        <p:spPr/>
        <p:txBody>
          <a:bodyPr/>
          <a:lstStyle/>
          <a:p>
            <a:r>
              <a:rPr lang="en-GB" dirty="0"/>
              <a:t>12-13</a:t>
            </a:r>
          </a:p>
        </p:txBody>
      </p:sp>
      <p:sp>
        <p:nvSpPr>
          <p:cNvPr id="4" name="Text Placeholder 3">
            <a:extLst>
              <a:ext uri="{FF2B5EF4-FFF2-40B4-BE49-F238E27FC236}">
                <a16:creationId xmlns:a16="http://schemas.microsoft.com/office/drawing/2014/main" id="{EE9A2DBB-3678-49B3-8822-4A5676828505}"/>
              </a:ext>
            </a:extLst>
          </p:cNvPr>
          <p:cNvSpPr>
            <a:spLocks noGrp="1"/>
          </p:cNvSpPr>
          <p:nvPr>
            <p:ph type="body" sz="quarter" idx="10"/>
          </p:nvPr>
        </p:nvSpPr>
        <p:spPr/>
        <p:txBody>
          <a:bodyPr/>
          <a:lstStyle/>
          <a:p>
            <a:r>
              <a:rPr lang="en-GB" dirty="0"/>
              <a:t>Our class charity</a:t>
            </a:r>
          </a:p>
          <a:p>
            <a:pPr lvl="1"/>
            <a:r>
              <a:rPr lang="en-GB" dirty="0"/>
              <a:t>We are going to create a class charity profile together using the charity website.</a:t>
            </a:r>
          </a:p>
          <a:p>
            <a:pPr lvl="1"/>
            <a:endParaRPr lang="en-GB" dirty="0"/>
          </a:p>
          <a:p>
            <a:pPr lvl="1"/>
            <a:r>
              <a:rPr lang="en-GB" dirty="0"/>
              <a:t>Look at the website as a class and fill out the class charity profile on pages 12-13 of your coursebook.</a:t>
            </a:r>
          </a:p>
        </p:txBody>
      </p:sp>
      <mc:AlternateContent xmlns:mc="http://schemas.openxmlformats.org/markup-compatibility/2006">
        <mc:Choice xmlns:pslz="http://schemas.microsoft.com/office/powerpoint/2016/slidezoom" Requires="pslz">
          <p:graphicFrame>
            <p:nvGraphicFramePr>
              <p:cNvPr id="6" name="Slide Zoom 5">
                <a:extLst>
                  <a:ext uri="{FF2B5EF4-FFF2-40B4-BE49-F238E27FC236}">
                    <a16:creationId xmlns:a16="http://schemas.microsoft.com/office/drawing/2014/main" id="{309A8E79-292E-4F97-9930-0406646C7A22}"/>
                  </a:ext>
                </a:extLst>
              </p:cNvPr>
              <p:cNvGraphicFramePr>
                <a:graphicFrameLocks noGrp="1" noDrilldown="1" noChangeAspect="1" noMove="1" noResize="1"/>
              </p:cNvGraphicFramePr>
              <p:nvPr/>
            </p:nvGraphicFramePr>
            <p:xfrm>
              <a:off x="7343554" y="2124076"/>
              <a:ext cx="4639732" cy="2609849"/>
            </p:xfrm>
            <a:graphic>
              <a:graphicData uri="http://schemas.microsoft.com/office/powerpoint/2016/slidezoom">
                <pslz:sldZm>
                  <pslz:sldZmObj sldId="281" cId="3666788526">
                    <pslz:zmPr id="{4FDCAF80-ED99-46D6-83A6-D77E44195E45}" transitionDur="1000">
                      <p166:blipFill xmlns:p166="http://schemas.microsoft.com/office/powerpoint/2016/6/main">
                        <a:blip r:embed="rId2"/>
                        <a:stretch>
                          <a:fillRect/>
                        </a:stretch>
                      </p166:blipFill>
                      <p166:spPr xmlns:p166="http://schemas.microsoft.com/office/powerpoint/2016/6/main">
                        <a:xfrm>
                          <a:off x="0" y="0"/>
                          <a:ext cx="4639732" cy="2609849"/>
                        </a:xfrm>
                        <a:prstGeom prst="rect">
                          <a:avLst/>
                        </a:prstGeom>
                        <a:ln w="3175">
                          <a:solidFill>
                            <a:prstClr val="ltGray"/>
                          </a:solidFill>
                        </a:ln>
                      </p166:spPr>
                    </pslz:zmPr>
                  </pslz:sldZmObj>
                </pslz:sldZm>
              </a:graphicData>
            </a:graphic>
          </p:graphicFrame>
        </mc:Choice>
        <mc:Fallback>
          <p:pic>
            <p:nvPicPr>
              <p:cNvPr id="6" name="Slide Zoom 5">
                <a:extLst>
                  <a:ext uri="{FF2B5EF4-FFF2-40B4-BE49-F238E27FC236}">
                    <a16:creationId xmlns:a16="http://schemas.microsoft.com/office/drawing/2014/main" id="{309A8E79-292E-4F97-9930-0406646C7A22}"/>
                  </a:ext>
                </a:extLst>
              </p:cNvPr>
              <p:cNvPicPr>
                <a:picLocks noGrp="1" noRot="1" noChangeAspect="1" noMove="1" noResize="1" noEditPoints="1" noAdjustHandles="1" noChangeArrowheads="1" noChangeShapeType="1"/>
              </p:cNvPicPr>
              <p:nvPr/>
            </p:nvPicPr>
            <p:blipFill>
              <a:blip r:embed="rId2"/>
              <a:stretch>
                <a:fillRect/>
              </a:stretch>
            </p:blipFill>
            <p:spPr>
              <a:xfrm>
                <a:off x="7343554" y="2124076"/>
                <a:ext cx="4639732" cy="2609849"/>
              </a:xfrm>
              <a:prstGeom prst="rect">
                <a:avLst/>
              </a:prstGeom>
              <a:ln w="3175">
                <a:solidFill>
                  <a:prstClr val="ltGray"/>
                </a:solidFill>
              </a:ln>
            </p:spPr>
          </p:pic>
        </mc:Fallback>
      </mc:AlternateContent>
      <p:pic>
        <p:nvPicPr>
          <p:cNvPr id="9" name="Picture 8">
            <a:extLst>
              <a:ext uri="{FF2B5EF4-FFF2-40B4-BE49-F238E27FC236}">
                <a16:creationId xmlns:a16="http://schemas.microsoft.com/office/drawing/2014/main" id="{4CE8C790-9BE4-47ED-A829-E5BF7B9D89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92000" y="4922097"/>
            <a:ext cx="1860811" cy="285791"/>
          </a:xfrm>
          <a:prstGeom prst="rect">
            <a:avLst/>
          </a:prstGeom>
        </p:spPr>
      </p:pic>
    </p:spTree>
    <p:extLst>
      <p:ext uri="{BB962C8B-B14F-4D97-AF65-F5344CB8AC3E}">
        <p14:creationId xmlns:p14="http://schemas.microsoft.com/office/powerpoint/2010/main" val="8505472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45FA26D-FED8-BEFB-D352-6B149D992092}"/>
              </a:ext>
            </a:extLst>
          </p:cNvPr>
          <p:cNvSpPr>
            <a:spLocks noGrp="1"/>
          </p:cNvSpPr>
          <p:nvPr>
            <p:ph type="body" sz="quarter" idx="12"/>
          </p:nvPr>
        </p:nvSpPr>
        <p:spPr/>
        <p:txBody>
          <a:bodyPr/>
          <a:lstStyle/>
          <a:p>
            <a:r>
              <a:rPr lang="en-GB" dirty="0"/>
              <a:t>13-15</a:t>
            </a:r>
          </a:p>
        </p:txBody>
      </p:sp>
      <p:sp>
        <p:nvSpPr>
          <p:cNvPr id="4" name="Text Placeholder 3">
            <a:extLst>
              <a:ext uri="{FF2B5EF4-FFF2-40B4-BE49-F238E27FC236}">
                <a16:creationId xmlns:a16="http://schemas.microsoft.com/office/drawing/2014/main" id="{697DDEE6-9865-55DA-78D5-DADF5066A1FD}"/>
              </a:ext>
            </a:extLst>
          </p:cNvPr>
          <p:cNvSpPr>
            <a:spLocks noGrp="1"/>
          </p:cNvSpPr>
          <p:nvPr>
            <p:ph type="body" sz="quarter" idx="10"/>
          </p:nvPr>
        </p:nvSpPr>
        <p:spPr/>
        <p:txBody>
          <a:bodyPr/>
          <a:lstStyle/>
          <a:p>
            <a:r>
              <a:rPr lang="en-GB" dirty="0"/>
              <a:t>Charity meeting</a:t>
            </a:r>
          </a:p>
          <a:p>
            <a:pPr lvl="1"/>
            <a:r>
              <a:rPr lang="en-GB" dirty="0"/>
              <a:t>Make sure you gather all the information you can to help plan your social action and to include in your presentation.</a:t>
            </a:r>
          </a:p>
          <a:p>
            <a:pPr lvl="1"/>
            <a:endParaRPr lang="en-GB" dirty="0"/>
          </a:p>
          <a:p>
            <a:pPr lvl="1"/>
            <a:r>
              <a:rPr lang="en-GB" dirty="0"/>
              <a:t>Use the questions on pages 14-15 and don’t forget to ask any questions you came up with on page 13.</a:t>
            </a:r>
          </a:p>
        </p:txBody>
      </p:sp>
      <p:pic>
        <p:nvPicPr>
          <p:cNvPr id="5" name="Picture 4">
            <a:extLst>
              <a:ext uri="{FF2B5EF4-FFF2-40B4-BE49-F238E27FC236}">
                <a16:creationId xmlns:a16="http://schemas.microsoft.com/office/drawing/2014/main" id="{430AF7B9-00E3-60F5-74CF-8ED97CA93EDE}"/>
              </a:ext>
            </a:extLst>
          </p:cNvPr>
          <p:cNvPicPr>
            <a:picLocks noGrp="1" noRot="1" noChangeAspect="1" noMove="1" noResize="1" noEditPoints="1" noAdjustHandles="1" noChangeArrowheads="1" noChangeShapeType="1" noCrop="1"/>
          </p:cNvPicPr>
          <p:nvPr/>
        </p:nvPicPr>
        <p:blipFill>
          <a:blip r:embed="rId2"/>
          <a:stretch>
            <a:fillRect/>
          </a:stretch>
        </p:blipFill>
        <p:spPr>
          <a:xfrm>
            <a:off x="7697037" y="2042375"/>
            <a:ext cx="3479178" cy="3802691"/>
          </a:xfrm>
          <a:prstGeom prst="rect">
            <a:avLst/>
          </a:prstGeom>
        </p:spPr>
      </p:pic>
    </p:spTree>
    <p:extLst>
      <p:ext uri="{BB962C8B-B14F-4D97-AF65-F5344CB8AC3E}">
        <p14:creationId xmlns:p14="http://schemas.microsoft.com/office/powerpoint/2010/main" val="33655877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33443C7-B093-E525-2E6E-7B66EABF949C}"/>
              </a:ext>
            </a:extLst>
          </p:cNvPr>
          <p:cNvPicPr>
            <a:picLocks noChangeAspect="1"/>
          </p:cNvPicPr>
          <p:nvPr/>
        </p:nvPicPr>
        <p:blipFill>
          <a:blip r:embed="rId2"/>
          <a:stretch>
            <a:fillRect/>
          </a:stretch>
        </p:blipFill>
        <p:spPr>
          <a:xfrm>
            <a:off x="3064747" y="-6420"/>
            <a:ext cx="6056841" cy="6864420"/>
          </a:xfrm>
          <a:prstGeom prst="rect">
            <a:avLst/>
          </a:prstGeom>
        </p:spPr>
      </p:pic>
    </p:spTree>
    <p:extLst>
      <p:ext uri="{BB962C8B-B14F-4D97-AF65-F5344CB8AC3E}">
        <p14:creationId xmlns:p14="http://schemas.microsoft.com/office/powerpoint/2010/main" val="36667885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20604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53BB94E-CBB7-4366-A528-4E988AEDF4F5}"/>
              </a:ext>
            </a:extLst>
          </p:cNvPr>
          <p:cNvSpPr>
            <a:spLocks noGrp="1"/>
          </p:cNvSpPr>
          <p:nvPr>
            <p:ph type="body" sz="quarter" idx="12"/>
          </p:nvPr>
        </p:nvSpPr>
        <p:spPr/>
        <p:txBody>
          <a:bodyPr/>
          <a:lstStyle/>
          <a:p>
            <a:r>
              <a:rPr lang="en-GB"/>
              <a:t>16</a:t>
            </a:r>
          </a:p>
        </p:txBody>
      </p:sp>
      <p:sp>
        <p:nvSpPr>
          <p:cNvPr id="4" name="Text Placeholder 3">
            <a:extLst>
              <a:ext uri="{FF2B5EF4-FFF2-40B4-BE49-F238E27FC236}">
                <a16:creationId xmlns:a16="http://schemas.microsoft.com/office/drawing/2014/main" id="{AEAD7C39-810D-4A92-BAC2-FCF8031BC79F}"/>
              </a:ext>
            </a:extLst>
          </p:cNvPr>
          <p:cNvSpPr>
            <a:spLocks noGrp="1"/>
          </p:cNvSpPr>
          <p:nvPr>
            <p:ph type="body" sz="quarter" idx="10"/>
          </p:nvPr>
        </p:nvSpPr>
        <p:spPr/>
        <p:txBody>
          <a:bodyPr/>
          <a:lstStyle/>
          <a:p>
            <a:r>
              <a:rPr lang="en-GB"/>
              <a:t>What is social action?</a:t>
            </a:r>
          </a:p>
          <a:p>
            <a:pPr lvl="1"/>
            <a:r>
              <a:rPr lang="en-GB"/>
              <a:t>Watch the video</a:t>
            </a:r>
          </a:p>
        </p:txBody>
      </p:sp>
      <p:pic>
        <p:nvPicPr>
          <p:cNvPr id="5" name="Picture 4">
            <a:extLst>
              <a:ext uri="{FF2B5EF4-FFF2-40B4-BE49-F238E27FC236}">
                <a16:creationId xmlns:a16="http://schemas.microsoft.com/office/drawing/2014/main" id="{A612023E-BED7-41D3-A02E-F7C85C43E9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94700" y="4859594"/>
            <a:ext cx="1955801" cy="348293"/>
          </a:xfrm>
          <a:prstGeom prst="rect">
            <a:avLst/>
          </a:prstGeom>
        </p:spPr>
      </p:pic>
      <p:pic>
        <p:nvPicPr>
          <p:cNvPr id="6" name="Picture Placeholder 5" descr="A picture containing drawing&#10;&#10;Description automatically generated">
            <a:hlinkClick r:id="rId3" action="ppaction://hlinksldjump"/>
            <a:extLst>
              <a:ext uri="{FF2B5EF4-FFF2-40B4-BE49-F238E27FC236}">
                <a16:creationId xmlns:a16="http://schemas.microsoft.com/office/drawing/2014/main" id="{8DCCB62F-AC6B-4B24-8FB2-2F473944F262}"/>
              </a:ext>
            </a:extLst>
          </p:cNvPr>
          <p:cNvPicPr>
            <a:picLocks noGrp="1" noRot="1" noChangeAspect="1" noMove="1" noResize="1" noEditPoints="1" noAdjustHandles="1" noChangeArrowheads="1" noChangeShapeType="1" noCrop="1"/>
          </p:cNvPicPr>
          <p:nvPr>
            <p:ph type="pic" sz="quarter" idx="11"/>
          </p:nvPr>
        </p:nvPicPr>
        <p:blipFill rotWithShape="1">
          <a:blip r:embed="rId4">
            <a:extLst>
              <a:ext uri="{28A0092B-C50C-407E-A947-70E740481C1C}">
                <a14:useLocalDpi xmlns:a14="http://schemas.microsoft.com/office/drawing/2010/main" val="0"/>
              </a:ext>
            </a:extLst>
          </a:blip>
          <a:srcRect l="86" r="229"/>
          <a:stretch/>
        </p:blipFill>
        <p:spPr>
          <a:xfrm>
            <a:off x="7225018" y="2099533"/>
            <a:ext cx="4295163" cy="2421715"/>
          </a:xfrm>
          <a:ln>
            <a:solidFill>
              <a:schemeClr val="bg2">
                <a:lumMod val="75000"/>
              </a:schemeClr>
            </a:solidFill>
          </a:ln>
        </p:spPr>
      </p:pic>
    </p:spTree>
    <p:extLst>
      <p:ext uri="{BB962C8B-B14F-4D97-AF65-F5344CB8AC3E}">
        <p14:creationId xmlns:p14="http://schemas.microsoft.com/office/powerpoint/2010/main" val="13729802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esson 4 - what is social action">
            <a:hlinkClick r:id="" action="ppaction://media"/>
            <a:extLst>
              <a:ext uri="{FF2B5EF4-FFF2-40B4-BE49-F238E27FC236}">
                <a16:creationId xmlns:a16="http://schemas.microsoft.com/office/drawing/2014/main" id="{89D13216-A2AB-0AFB-B036-4FC3B790925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19382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31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F04B7FE-B90E-4168-93DE-5B85A8BC142B}"/>
              </a:ext>
            </a:extLst>
          </p:cNvPr>
          <p:cNvSpPr>
            <a:spLocks noGrp="1"/>
          </p:cNvSpPr>
          <p:nvPr>
            <p:ph type="body" sz="quarter" idx="10"/>
          </p:nvPr>
        </p:nvSpPr>
        <p:spPr>
          <a:xfrm>
            <a:off x="582724" y="1982087"/>
            <a:ext cx="6760829" cy="3225800"/>
          </a:xfrm>
        </p:spPr>
        <p:txBody>
          <a:bodyPr/>
          <a:lstStyle/>
          <a:p>
            <a:r>
              <a:rPr lang="en-GB" dirty="0"/>
              <a:t>What is social action?</a:t>
            </a:r>
          </a:p>
          <a:p>
            <a:pPr lvl="1"/>
            <a:r>
              <a:rPr lang="en-GB" dirty="0"/>
              <a:t>Social action is…</a:t>
            </a:r>
          </a:p>
          <a:p>
            <a:pPr lvl="1"/>
            <a:endParaRPr lang="en-GB" dirty="0"/>
          </a:p>
          <a:p>
            <a:pPr lvl="1"/>
            <a:endParaRPr lang="en-GB" dirty="0"/>
          </a:p>
        </p:txBody>
      </p:sp>
      <p:sp>
        <p:nvSpPr>
          <p:cNvPr id="2" name="Text Placeholder 1">
            <a:extLst>
              <a:ext uri="{FF2B5EF4-FFF2-40B4-BE49-F238E27FC236}">
                <a16:creationId xmlns:a16="http://schemas.microsoft.com/office/drawing/2014/main" id="{DDA833E1-7147-48E6-8C35-E450AE76A84D}"/>
              </a:ext>
            </a:extLst>
          </p:cNvPr>
          <p:cNvSpPr>
            <a:spLocks noGrp="1"/>
          </p:cNvSpPr>
          <p:nvPr>
            <p:ph type="body" sz="quarter" idx="11"/>
          </p:nvPr>
        </p:nvSpPr>
        <p:spPr/>
        <p:txBody>
          <a:bodyPr/>
          <a:lstStyle/>
          <a:p>
            <a:r>
              <a:rPr lang="en-GB"/>
              <a:t>16</a:t>
            </a:r>
          </a:p>
        </p:txBody>
      </p:sp>
      <p:sp>
        <p:nvSpPr>
          <p:cNvPr id="5" name="TextBox 4">
            <a:extLst>
              <a:ext uri="{FF2B5EF4-FFF2-40B4-BE49-F238E27FC236}">
                <a16:creationId xmlns:a16="http://schemas.microsoft.com/office/drawing/2014/main" id="{562C0767-138B-4962-93C3-879C4E3489E9}"/>
              </a:ext>
            </a:extLst>
          </p:cNvPr>
          <p:cNvSpPr txBox="1"/>
          <p:nvPr/>
        </p:nvSpPr>
        <p:spPr>
          <a:xfrm>
            <a:off x="582724" y="3055422"/>
            <a:ext cx="6242304" cy="1257524"/>
          </a:xfrm>
          <a:prstGeom prst="rect">
            <a:avLst/>
          </a:prstGeom>
          <a:noFill/>
        </p:spPr>
        <p:txBody>
          <a:bodyPr wrap="square" rtlCol="0" anchor="t">
            <a:spAutoFit/>
          </a:bodyPr>
          <a:lstStyle/>
          <a:p>
            <a:pPr marL="0" marR="0" lvl="1" indent="0" algn="l" defTabSz="914377" rtl="0" eaLnBrk="1" fontAlgn="auto" latinLnBrk="0" hangingPunct="1">
              <a:lnSpc>
                <a:spcPct val="90000"/>
              </a:lnSpc>
              <a:spcBef>
                <a:spcPts val="500"/>
              </a:spcBef>
              <a:spcAft>
                <a:spcPts val="0"/>
              </a:spcAft>
              <a:buClrTx/>
              <a:buSzTx/>
              <a:buFontTx/>
              <a:buNone/>
              <a:tabLst/>
              <a:defRPr/>
            </a:pPr>
            <a:r>
              <a:rPr kumimoji="0" lang="en-GB" sz="2650" b="1" u="none" strike="noStrike" kern="1200" cap="none" spc="0" normalizeH="0" baseline="0" noProof="0" dirty="0">
                <a:ln>
                  <a:noFill/>
                </a:ln>
                <a:solidFill>
                  <a:srgbClr val="EA613F"/>
                </a:solidFill>
                <a:effectLst/>
                <a:uLnTx/>
                <a:uFillTx/>
                <a:latin typeface="Arial"/>
                <a:ea typeface="+mn-ea"/>
                <a:cs typeface="Arial"/>
              </a:rPr>
              <a:t>Practical action taken to make a positive change in society.</a:t>
            </a:r>
          </a:p>
          <a:p>
            <a:pPr marL="0" marR="0" lvl="1" indent="0" algn="l" defTabSz="914377" rtl="0" eaLnBrk="1" fontAlgn="auto" latinLnBrk="0" hangingPunct="1">
              <a:lnSpc>
                <a:spcPct val="90000"/>
              </a:lnSpc>
              <a:spcBef>
                <a:spcPts val="500"/>
              </a:spcBef>
              <a:spcAft>
                <a:spcPts val="0"/>
              </a:spcAft>
              <a:buClrTx/>
              <a:buSzTx/>
              <a:buFontTx/>
              <a:buNone/>
              <a:tabLst/>
              <a:defRPr/>
            </a:pPr>
            <a:endParaRPr lang="en-GB" sz="2650" b="1" dirty="0">
              <a:solidFill>
                <a:srgbClr val="EA613F"/>
              </a:solidFill>
              <a:latin typeface="Arial"/>
              <a:cs typeface="Arial"/>
            </a:endParaRPr>
          </a:p>
        </p:txBody>
      </p:sp>
      <p:sp>
        <p:nvSpPr>
          <p:cNvPr id="6" name="TextBox 5">
            <a:extLst>
              <a:ext uri="{FF2B5EF4-FFF2-40B4-BE49-F238E27FC236}">
                <a16:creationId xmlns:a16="http://schemas.microsoft.com/office/drawing/2014/main" id="{BD49EA23-402F-5A4E-234E-C650F856968C}"/>
              </a:ext>
            </a:extLst>
          </p:cNvPr>
          <p:cNvSpPr txBox="1"/>
          <p:nvPr/>
        </p:nvSpPr>
        <p:spPr>
          <a:xfrm>
            <a:off x="582724" y="4418784"/>
            <a:ext cx="6097772" cy="341632"/>
          </a:xfrm>
          <a:prstGeom prst="rect">
            <a:avLst/>
          </a:prstGeom>
          <a:noFill/>
        </p:spPr>
        <p:txBody>
          <a:bodyPr wrap="square">
            <a:spAutoFit/>
          </a:bodyPr>
          <a:lstStyle/>
          <a:p>
            <a:pPr marL="0" marR="0" lvl="1" indent="0" algn="l" defTabSz="914377" rtl="0" eaLnBrk="1" fontAlgn="auto" latinLnBrk="0" hangingPunct="1">
              <a:lnSpc>
                <a:spcPct val="90000"/>
              </a:lnSpc>
              <a:spcBef>
                <a:spcPts val="500"/>
              </a:spcBef>
              <a:spcAft>
                <a:spcPts val="0"/>
              </a:spcAft>
              <a:buClrTx/>
              <a:buSzTx/>
              <a:buFontTx/>
              <a:buNone/>
              <a:tabLst/>
              <a:defRPr/>
            </a:pPr>
            <a:r>
              <a:rPr kumimoji="0" lang="en-GB" sz="1800" b="0" i="0" u="none" strike="noStrike" kern="1200" cap="none" spc="0" normalizeH="0" baseline="0" noProof="0" dirty="0">
                <a:ln>
                  <a:noFill/>
                </a:ln>
                <a:solidFill>
                  <a:srgbClr val="EA613F"/>
                </a:solidFill>
                <a:effectLst/>
                <a:uLnTx/>
                <a:uFillTx/>
                <a:latin typeface="Arial"/>
                <a:ea typeface="+mn-ea"/>
                <a:cs typeface="Arial"/>
              </a:rPr>
              <a:t>For example, fundraising or raising awareness.</a:t>
            </a:r>
            <a:endParaRPr kumimoji="0" lang="en-GB" sz="1800" b="0" i="0" u="none" strike="noStrike" kern="1200" cap="none" spc="0" normalizeH="0" baseline="0" noProof="0" dirty="0">
              <a:ln>
                <a:noFill/>
              </a:ln>
              <a:solidFill>
                <a:srgbClr val="EA613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601034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80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par>
                          <p:cTn id="8" fill="hold">
                            <p:stCondLst>
                              <p:cond delay="1300"/>
                            </p:stCondLst>
                            <p:childTnLst>
                              <p:par>
                                <p:cTn id="9" presetID="10" presetClass="entr" presetSubtype="0" fill="hold" grpId="0" nodeType="afterEffect">
                                  <p:stCondLst>
                                    <p:cond delay="50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02972F6-413F-4767-AECA-7B1B105D51EC}"/>
              </a:ext>
            </a:extLst>
          </p:cNvPr>
          <p:cNvSpPr>
            <a:spLocks noGrp="1"/>
          </p:cNvSpPr>
          <p:nvPr>
            <p:ph type="body" sz="quarter" idx="12"/>
          </p:nvPr>
        </p:nvSpPr>
        <p:spPr/>
        <p:txBody>
          <a:bodyPr/>
          <a:lstStyle/>
          <a:p>
            <a:r>
              <a:rPr lang="en-GB"/>
              <a:t>16-17</a:t>
            </a:r>
          </a:p>
        </p:txBody>
      </p:sp>
      <p:sp>
        <p:nvSpPr>
          <p:cNvPr id="4" name="Text Placeholder 3">
            <a:extLst>
              <a:ext uri="{FF2B5EF4-FFF2-40B4-BE49-F238E27FC236}">
                <a16:creationId xmlns:a16="http://schemas.microsoft.com/office/drawing/2014/main" id="{A2D4F059-0577-4CF4-906F-B5CEA4276BE5}"/>
              </a:ext>
            </a:extLst>
          </p:cNvPr>
          <p:cNvSpPr>
            <a:spLocks noGrp="1"/>
          </p:cNvSpPr>
          <p:nvPr>
            <p:ph type="body" sz="quarter" idx="10"/>
          </p:nvPr>
        </p:nvSpPr>
        <p:spPr/>
        <p:txBody>
          <a:bodyPr/>
          <a:lstStyle/>
          <a:p>
            <a:r>
              <a:rPr lang="en-GB"/>
              <a:t>What makes social action successful?</a:t>
            </a:r>
          </a:p>
          <a:p>
            <a:pPr lvl="1"/>
            <a:r>
              <a:rPr lang="en-GB"/>
              <a:t>Read through both case studies and answer the questions on page 17 of your Coursebook.</a:t>
            </a:r>
          </a:p>
        </p:txBody>
      </p:sp>
      <mc:AlternateContent xmlns:mc="http://schemas.openxmlformats.org/markup-compatibility/2006">
        <mc:Choice xmlns:pslz="http://schemas.microsoft.com/office/powerpoint/2016/slidezoom" Requires="pslz">
          <p:graphicFrame>
            <p:nvGraphicFramePr>
              <p:cNvPr id="6" name="Slide Zoom 5">
                <a:extLst>
                  <a:ext uri="{FF2B5EF4-FFF2-40B4-BE49-F238E27FC236}">
                    <a16:creationId xmlns:a16="http://schemas.microsoft.com/office/drawing/2014/main" id="{9B469B26-BA7B-4CAE-93C9-B4326A7352D9}"/>
                  </a:ext>
                </a:extLst>
              </p:cNvPr>
              <p:cNvGraphicFramePr>
                <a:graphicFrameLocks noGrp="1" noDrilldown="1" noChangeAspect="1" noMove="1" noResize="1"/>
              </p:cNvGraphicFramePr>
              <p:nvPr/>
            </p:nvGraphicFramePr>
            <p:xfrm>
              <a:off x="7522831" y="2423412"/>
              <a:ext cx="4165599" cy="2343149"/>
            </p:xfrm>
            <a:graphic>
              <a:graphicData uri="http://schemas.microsoft.com/office/powerpoint/2016/slidezoom">
                <pslz:sldZm>
                  <pslz:sldZmObj sldId="291" cId="2889202523">
                    <pslz:zmPr id="{F802837F-D669-4CB1-A9ED-E16CF4B32A12}" transitionDur="1000">
                      <p166:blipFill xmlns:p166="http://schemas.microsoft.com/office/powerpoint/2016/6/main">
                        <a:blip r:embed="rId2"/>
                        <a:stretch>
                          <a:fillRect/>
                        </a:stretch>
                      </p166:blipFill>
                      <p166:spPr xmlns:p166="http://schemas.microsoft.com/office/powerpoint/2016/6/main">
                        <a:xfrm>
                          <a:off x="0" y="0"/>
                          <a:ext cx="4165599" cy="2343149"/>
                        </a:xfrm>
                        <a:prstGeom prst="rect">
                          <a:avLst/>
                        </a:prstGeom>
                        <a:ln w="3175">
                          <a:solidFill>
                            <a:prstClr val="ltGray"/>
                          </a:solidFill>
                        </a:ln>
                      </p166:spPr>
                    </pslz:zmPr>
                  </pslz:sldZmObj>
                </pslz:sldZm>
              </a:graphicData>
            </a:graphic>
          </p:graphicFrame>
        </mc:Choice>
        <mc:Fallback>
          <p:pic>
            <p:nvPicPr>
              <p:cNvPr id="6" name="Slide Zoom 5">
                <a:extLst>
                  <a:ext uri="{FF2B5EF4-FFF2-40B4-BE49-F238E27FC236}">
                    <a16:creationId xmlns:a16="http://schemas.microsoft.com/office/drawing/2014/main" id="{9B469B26-BA7B-4CAE-93C9-B4326A7352D9}"/>
                  </a:ext>
                </a:extLst>
              </p:cNvPr>
              <p:cNvPicPr>
                <a:picLocks noGrp="1" noRot="1" noChangeAspect="1" noMove="1" noResize="1" noEditPoints="1" noAdjustHandles="1" noChangeArrowheads="1" noChangeShapeType="1"/>
              </p:cNvPicPr>
              <p:nvPr/>
            </p:nvPicPr>
            <p:blipFill>
              <a:blip r:embed="rId2"/>
              <a:stretch>
                <a:fillRect/>
              </a:stretch>
            </p:blipFill>
            <p:spPr>
              <a:xfrm>
                <a:off x="7522831" y="2423412"/>
                <a:ext cx="4165599" cy="2343149"/>
              </a:xfrm>
              <a:prstGeom prst="rect">
                <a:avLst/>
              </a:prstGeom>
              <a:ln w="3175">
                <a:solidFill>
                  <a:prstClr val="ltGray"/>
                </a:solidFill>
              </a:ln>
            </p:spPr>
          </p:pic>
        </mc:Fallback>
      </mc:AlternateContent>
      <p:pic>
        <p:nvPicPr>
          <p:cNvPr id="7" name="Picture 6">
            <a:extLst>
              <a:ext uri="{FF2B5EF4-FFF2-40B4-BE49-F238E27FC236}">
                <a16:creationId xmlns:a16="http://schemas.microsoft.com/office/drawing/2014/main" id="{2C3EC00F-BE2C-42C1-A99E-4D9FEC49D7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92000" y="4922097"/>
            <a:ext cx="1860811" cy="285791"/>
          </a:xfrm>
          <a:prstGeom prst="rect">
            <a:avLst/>
          </a:prstGeom>
        </p:spPr>
      </p:pic>
    </p:spTree>
    <p:extLst>
      <p:ext uri="{BB962C8B-B14F-4D97-AF65-F5344CB8AC3E}">
        <p14:creationId xmlns:p14="http://schemas.microsoft.com/office/powerpoint/2010/main" val="2062718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00D0D6F-A3D3-4A58-9B35-5E43D3AF2FE7}"/>
              </a:ext>
            </a:extLst>
          </p:cNvPr>
          <p:cNvSpPr>
            <a:spLocks noGrp="1"/>
          </p:cNvSpPr>
          <p:nvPr>
            <p:ph type="body" sz="quarter" idx="12"/>
          </p:nvPr>
        </p:nvSpPr>
        <p:spPr/>
        <p:txBody>
          <a:bodyPr/>
          <a:lstStyle/>
          <a:p>
            <a:r>
              <a:rPr lang="en-GB"/>
              <a:t>23</a:t>
            </a:r>
          </a:p>
        </p:txBody>
      </p:sp>
      <p:sp>
        <p:nvSpPr>
          <p:cNvPr id="4" name="Text Placeholder 3">
            <a:extLst>
              <a:ext uri="{FF2B5EF4-FFF2-40B4-BE49-F238E27FC236}">
                <a16:creationId xmlns:a16="http://schemas.microsoft.com/office/drawing/2014/main" id="{304C2BC6-DBE3-4821-957C-AF910333E0AE}"/>
              </a:ext>
            </a:extLst>
          </p:cNvPr>
          <p:cNvSpPr>
            <a:spLocks noGrp="1"/>
          </p:cNvSpPr>
          <p:nvPr>
            <p:ph type="body" sz="quarter" idx="10"/>
          </p:nvPr>
        </p:nvSpPr>
        <p:spPr/>
        <p:txBody>
          <a:bodyPr/>
          <a:lstStyle/>
          <a:p>
            <a:r>
              <a:rPr lang="en-GB"/>
              <a:t>Judges’ criteria</a:t>
            </a:r>
          </a:p>
          <a:p>
            <a:pPr lvl="1"/>
            <a:r>
              <a:rPr lang="en-GB"/>
              <a:t>When the judges make their decision at the Final, 50% of the marks they award will be for your class’ social action.</a:t>
            </a:r>
          </a:p>
          <a:p>
            <a:pPr lvl="1"/>
            <a:endParaRPr lang="en-GB"/>
          </a:p>
          <a:p>
            <a:pPr lvl="1"/>
            <a:r>
              <a:rPr lang="en-GB"/>
              <a:t>You can find these criteria on page 23 of your coursebook. Keep them in mind when planning your social action.</a:t>
            </a:r>
          </a:p>
        </p:txBody>
      </p:sp>
      <mc:AlternateContent xmlns:mc="http://schemas.openxmlformats.org/markup-compatibility/2006">
        <mc:Choice xmlns:pslz="http://schemas.microsoft.com/office/powerpoint/2016/slidezoom" Requires="pslz">
          <p:graphicFrame>
            <p:nvGraphicFramePr>
              <p:cNvPr id="12" name="Slide Zoom 11">
                <a:extLst>
                  <a:ext uri="{FF2B5EF4-FFF2-40B4-BE49-F238E27FC236}">
                    <a16:creationId xmlns:a16="http://schemas.microsoft.com/office/drawing/2014/main" id="{79F117FB-C937-4925-9B1A-ECDAFC691C3A}"/>
                  </a:ext>
                </a:extLst>
              </p:cNvPr>
              <p:cNvGraphicFramePr>
                <a:graphicFrameLocks noGrp="1" noDrilldown="1" noChangeAspect="1" noMove="1" noResize="1"/>
              </p:cNvGraphicFramePr>
              <p:nvPr/>
            </p:nvGraphicFramePr>
            <p:xfrm>
              <a:off x="7460584" y="2378962"/>
              <a:ext cx="4323643" cy="2432049"/>
            </p:xfrm>
            <a:graphic>
              <a:graphicData uri="http://schemas.microsoft.com/office/powerpoint/2016/slidezoom">
                <pslz:sldZm>
                  <pslz:sldZmObj sldId="292" cId="1207189314">
                    <pslz:zmPr id="{93D2AA3D-F8B4-4190-A4A1-98C46FB1E298}" transitionDur="1000">
                      <p166:blipFill xmlns:p166="http://schemas.microsoft.com/office/powerpoint/2016/6/main">
                        <a:blip r:embed="rId2"/>
                        <a:stretch>
                          <a:fillRect/>
                        </a:stretch>
                      </p166:blipFill>
                      <p166:spPr xmlns:p166="http://schemas.microsoft.com/office/powerpoint/2016/6/main">
                        <a:xfrm>
                          <a:off x="0" y="0"/>
                          <a:ext cx="4323643" cy="2432049"/>
                        </a:xfrm>
                        <a:prstGeom prst="rect">
                          <a:avLst/>
                        </a:prstGeom>
                        <a:ln w="3175">
                          <a:solidFill>
                            <a:prstClr val="ltGray"/>
                          </a:solidFill>
                        </a:ln>
                      </p166:spPr>
                    </pslz:zmPr>
                  </pslz:sldZmObj>
                </pslz:sldZm>
              </a:graphicData>
            </a:graphic>
          </p:graphicFrame>
        </mc:Choice>
        <mc:Fallback>
          <p:pic>
            <p:nvPicPr>
              <p:cNvPr id="12" name="Slide Zoom 11">
                <a:extLst>
                  <a:ext uri="{FF2B5EF4-FFF2-40B4-BE49-F238E27FC236}">
                    <a16:creationId xmlns:a16="http://schemas.microsoft.com/office/drawing/2014/main" id="{79F117FB-C937-4925-9B1A-ECDAFC691C3A}"/>
                  </a:ext>
                </a:extLst>
              </p:cNvPr>
              <p:cNvPicPr>
                <a:picLocks noGrp="1" noRot="1" noChangeAspect="1" noMove="1" noResize="1" noEditPoints="1" noAdjustHandles="1" noChangeArrowheads="1" noChangeShapeType="1"/>
              </p:cNvPicPr>
              <p:nvPr/>
            </p:nvPicPr>
            <p:blipFill>
              <a:blip r:embed="rId2"/>
              <a:stretch>
                <a:fillRect/>
              </a:stretch>
            </p:blipFill>
            <p:spPr>
              <a:xfrm>
                <a:off x="7460584" y="2378962"/>
                <a:ext cx="4323643" cy="2432049"/>
              </a:xfrm>
              <a:prstGeom prst="rect">
                <a:avLst/>
              </a:prstGeom>
              <a:ln w="3175">
                <a:solidFill>
                  <a:prstClr val="ltGray"/>
                </a:solidFill>
              </a:ln>
            </p:spPr>
          </p:pic>
        </mc:Fallback>
      </mc:AlternateContent>
      <p:pic>
        <p:nvPicPr>
          <p:cNvPr id="13" name="Picture 12">
            <a:extLst>
              <a:ext uri="{FF2B5EF4-FFF2-40B4-BE49-F238E27FC236}">
                <a16:creationId xmlns:a16="http://schemas.microsoft.com/office/drawing/2014/main" id="{C77509CF-526F-4746-AC18-5E6CF82D58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92000" y="4922097"/>
            <a:ext cx="1860811" cy="285791"/>
          </a:xfrm>
          <a:prstGeom prst="rect">
            <a:avLst/>
          </a:prstGeom>
        </p:spPr>
      </p:pic>
    </p:spTree>
    <p:extLst>
      <p:ext uri="{BB962C8B-B14F-4D97-AF65-F5344CB8AC3E}">
        <p14:creationId xmlns:p14="http://schemas.microsoft.com/office/powerpoint/2010/main" val="5308554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6F82F3C-924A-4D08-9A46-004C1F9721F0}"/>
              </a:ext>
            </a:extLst>
          </p:cNvPr>
          <p:cNvSpPr>
            <a:spLocks noGrp="1"/>
          </p:cNvSpPr>
          <p:nvPr>
            <p:ph type="body" sz="quarter" idx="11"/>
          </p:nvPr>
        </p:nvSpPr>
        <p:spPr/>
        <p:txBody>
          <a:bodyPr/>
          <a:lstStyle/>
          <a:p>
            <a:r>
              <a:rPr lang="en-GB"/>
              <a:t>3</a:t>
            </a:r>
          </a:p>
        </p:txBody>
      </p:sp>
      <p:sp>
        <p:nvSpPr>
          <p:cNvPr id="3" name="Text Placeholder 2">
            <a:extLst>
              <a:ext uri="{FF2B5EF4-FFF2-40B4-BE49-F238E27FC236}">
                <a16:creationId xmlns:a16="http://schemas.microsoft.com/office/drawing/2014/main" id="{DC776A19-7ADA-4D6D-8FE9-A0BA4FF23464}"/>
              </a:ext>
            </a:extLst>
          </p:cNvPr>
          <p:cNvSpPr>
            <a:spLocks noGrp="1"/>
          </p:cNvSpPr>
          <p:nvPr>
            <p:ph type="body" sz="quarter" idx="10"/>
          </p:nvPr>
        </p:nvSpPr>
        <p:spPr/>
        <p:txBody>
          <a:bodyPr/>
          <a:lstStyle/>
          <a:p>
            <a:r>
              <a:rPr lang="en-GB"/>
              <a:t>What is a social issue?</a:t>
            </a:r>
          </a:p>
          <a:p>
            <a:pPr lvl="1"/>
            <a:r>
              <a:rPr lang="en-GB"/>
              <a:t>Based on what you know so far, what do you think the definition of a social issue is?</a:t>
            </a:r>
          </a:p>
          <a:p>
            <a:pPr lvl="1"/>
            <a:endParaRPr lang="en-GB"/>
          </a:p>
          <a:p>
            <a:r>
              <a:rPr lang="en-GB"/>
              <a:t>Write down your class definition of a social issue.</a:t>
            </a:r>
          </a:p>
        </p:txBody>
      </p:sp>
    </p:spTree>
    <p:extLst>
      <p:ext uri="{BB962C8B-B14F-4D97-AF65-F5344CB8AC3E}">
        <p14:creationId xmlns:p14="http://schemas.microsoft.com/office/powerpoint/2010/main" val="10037563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 up of text on a white background&#10;&#10;Description automatically generated">
            <a:extLst>
              <a:ext uri="{FF2B5EF4-FFF2-40B4-BE49-F238E27FC236}">
                <a16:creationId xmlns:a16="http://schemas.microsoft.com/office/drawing/2014/main" id="{CDC7189A-203D-406B-9C41-E59DDF78E71F}"/>
              </a:ext>
            </a:extLst>
          </p:cNvPr>
          <p:cNvPicPr>
            <a:picLocks noChangeAspect="1"/>
          </p:cNvPicPr>
          <p:nvPr/>
        </p:nvPicPr>
        <p:blipFill rotWithShape="1">
          <a:blip r:embed="rId2">
            <a:extLst>
              <a:ext uri="{28A0092B-C50C-407E-A947-70E740481C1C}">
                <a14:useLocalDpi xmlns:a14="http://schemas.microsoft.com/office/drawing/2010/main" val="0"/>
              </a:ext>
            </a:extLst>
          </a:blip>
          <a:srcRect b="4540"/>
          <a:stretch/>
        </p:blipFill>
        <p:spPr>
          <a:xfrm>
            <a:off x="8129573" y="1793739"/>
            <a:ext cx="3789821" cy="3830588"/>
          </a:xfrm>
          <a:prstGeom prst="rect">
            <a:avLst/>
          </a:prstGeom>
        </p:spPr>
      </p:pic>
      <p:sp>
        <p:nvSpPr>
          <p:cNvPr id="3" name="Text Placeholder 2">
            <a:extLst>
              <a:ext uri="{FF2B5EF4-FFF2-40B4-BE49-F238E27FC236}">
                <a16:creationId xmlns:a16="http://schemas.microsoft.com/office/drawing/2014/main" id="{E5B88189-5207-4376-92D8-A6AC0373C27C}"/>
              </a:ext>
            </a:extLst>
          </p:cNvPr>
          <p:cNvSpPr>
            <a:spLocks noGrp="1"/>
          </p:cNvSpPr>
          <p:nvPr>
            <p:ph type="body" sz="quarter" idx="12"/>
          </p:nvPr>
        </p:nvSpPr>
        <p:spPr/>
        <p:txBody>
          <a:bodyPr/>
          <a:lstStyle/>
          <a:p>
            <a:r>
              <a:rPr lang="en-GB"/>
              <a:t>18-19</a:t>
            </a:r>
          </a:p>
        </p:txBody>
      </p:sp>
      <p:sp>
        <p:nvSpPr>
          <p:cNvPr id="4" name="Text Placeholder 3">
            <a:extLst>
              <a:ext uri="{FF2B5EF4-FFF2-40B4-BE49-F238E27FC236}">
                <a16:creationId xmlns:a16="http://schemas.microsoft.com/office/drawing/2014/main" id="{7BFEE3AC-682F-455A-BF79-8D02BB00B83B}"/>
              </a:ext>
            </a:extLst>
          </p:cNvPr>
          <p:cNvSpPr>
            <a:spLocks noGrp="1"/>
          </p:cNvSpPr>
          <p:nvPr>
            <p:ph type="body" sz="quarter" idx="10"/>
          </p:nvPr>
        </p:nvSpPr>
        <p:spPr>
          <a:xfrm>
            <a:off x="544624" y="1233673"/>
            <a:ext cx="8025218" cy="4582336"/>
          </a:xfrm>
        </p:spPr>
        <p:txBody>
          <a:bodyPr anchor="t"/>
          <a:lstStyle/>
          <a:p>
            <a:r>
              <a:rPr lang="en-GB" dirty="0">
                <a:latin typeface="Arial"/>
                <a:cs typeface="Arial"/>
              </a:rPr>
              <a:t>Your aim</a:t>
            </a:r>
          </a:p>
          <a:p>
            <a:pPr lvl="1"/>
            <a:r>
              <a:rPr lang="en-GB" sz="2650" dirty="0">
                <a:latin typeface="Arial"/>
                <a:cs typeface="Arial"/>
              </a:rPr>
              <a:t>In groups, use the planner on page 18 to think about what you want to achieve.</a:t>
            </a:r>
          </a:p>
          <a:p>
            <a:pPr lvl="1"/>
            <a:endParaRPr lang="en-GB" dirty="0"/>
          </a:p>
          <a:p>
            <a:r>
              <a:rPr lang="en-GB" dirty="0">
                <a:latin typeface="Arial"/>
                <a:cs typeface="Arial"/>
              </a:rPr>
              <a:t>Your planner</a:t>
            </a:r>
          </a:p>
          <a:p>
            <a:pPr marL="457200" lvl="1" indent="-457200">
              <a:buBlip>
                <a:blip r:embed="rId3"/>
              </a:buBlip>
            </a:pPr>
            <a:r>
              <a:rPr lang="en-GB" sz="2650" dirty="0">
                <a:latin typeface="Arial"/>
                <a:cs typeface="Arial"/>
              </a:rPr>
              <a:t>What is your aim?</a:t>
            </a:r>
          </a:p>
          <a:p>
            <a:pPr marL="457200" lvl="1" indent="-457200">
              <a:buBlip>
                <a:blip r:embed="rId3"/>
              </a:buBlip>
            </a:pPr>
            <a:r>
              <a:rPr lang="en-GB" sz="2650" dirty="0">
                <a:latin typeface="Arial"/>
                <a:cs typeface="Arial"/>
              </a:rPr>
              <a:t>How will you work as a team?</a:t>
            </a:r>
          </a:p>
          <a:p>
            <a:pPr marL="457200" lvl="1" indent="-457200">
              <a:buBlip>
                <a:blip r:embed="rId3"/>
              </a:buBlip>
            </a:pPr>
            <a:r>
              <a:rPr lang="en-GB" sz="2650" dirty="0">
                <a:latin typeface="Arial"/>
                <a:cs typeface="Arial"/>
              </a:rPr>
              <a:t>How will you know you’ve been successful?</a:t>
            </a:r>
          </a:p>
          <a:p>
            <a:pPr lvl="1"/>
            <a:endParaRPr lang="en-GB" sz="2650" dirty="0">
              <a:latin typeface="Arial"/>
              <a:cs typeface="Arial"/>
            </a:endParaRPr>
          </a:p>
          <a:p>
            <a:pPr lvl="1"/>
            <a:r>
              <a:rPr lang="en-GB" sz="2650" dirty="0">
                <a:latin typeface="Arial"/>
                <a:cs typeface="Arial"/>
              </a:rPr>
              <a:t>Use the planner on page 19 of your coursebook.</a:t>
            </a:r>
          </a:p>
          <a:p>
            <a:endParaRPr lang="en-GB" dirty="0"/>
          </a:p>
        </p:txBody>
      </p:sp>
    </p:spTree>
    <p:extLst>
      <p:ext uri="{BB962C8B-B14F-4D97-AF65-F5344CB8AC3E}">
        <p14:creationId xmlns:p14="http://schemas.microsoft.com/office/powerpoint/2010/main" val="7173639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4EB444D-C53A-4278-A907-26A5E92EBCD2}"/>
              </a:ext>
            </a:extLst>
          </p:cNvPr>
          <p:cNvSpPr>
            <a:spLocks noGrp="1"/>
          </p:cNvSpPr>
          <p:nvPr>
            <p:ph type="body" sz="quarter" idx="12"/>
          </p:nvPr>
        </p:nvSpPr>
        <p:spPr/>
        <p:txBody>
          <a:bodyPr/>
          <a:lstStyle/>
          <a:p>
            <a:r>
              <a:rPr lang="en-GB"/>
              <a:t>21</a:t>
            </a:r>
          </a:p>
        </p:txBody>
      </p:sp>
      <p:sp>
        <p:nvSpPr>
          <p:cNvPr id="3" name="Text Placeholder 2">
            <a:extLst>
              <a:ext uri="{FF2B5EF4-FFF2-40B4-BE49-F238E27FC236}">
                <a16:creationId xmlns:a16="http://schemas.microsoft.com/office/drawing/2014/main" id="{7B11DDF0-F121-408C-9987-582B822A492C}"/>
              </a:ext>
            </a:extLst>
          </p:cNvPr>
          <p:cNvSpPr>
            <a:spLocks noGrp="1"/>
          </p:cNvSpPr>
          <p:nvPr>
            <p:ph type="body" sz="quarter" idx="10"/>
          </p:nvPr>
        </p:nvSpPr>
        <p:spPr/>
        <p:txBody>
          <a:bodyPr/>
          <a:lstStyle/>
          <a:p>
            <a:r>
              <a:rPr lang="en-GB"/>
              <a:t>After this lesson, how would you rate your…</a:t>
            </a:r>
          </a:p>
          <a:p>
            <a:pPr lvl="1"/>
            <a:endParaRPr lang="en-GB"/>
          </a:p>
          <a:p>
            <a:pPr lvl="2"/>
            <a:r>
              <a:rPr lang="en-GB"/>
              <a:t>Project planning skills?</a:t>
            </a:r>
          </a:p>
          <a:p>
            <a:pPr lvl="2"/>
            <a:r>
              <a:rPr lang="en-GB"/>
              <a:t>Leadership skills?</a:t>
            </a:r>
          </a:p>
          <a:p>
            <a:pPr lvl="2"/>
            <a:r>
              <a:rPr lang="en-GB"/>
              <a:t>Teamwork skills?</a:t>
            </a:r>
          </a:p>
        </p:txBody>
      </p:sp>
    </p:spTree>
    <p:extLst>
      <p:ext uri="{BB962C8B-B14F-4D97-AF65-F5344CB8AC3E}">
        <p14:creationId xmlns:p14="http://schemas.microsoft.com/office/powerpoint/2010/main" val="28537008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9A4DF9-48C6-4A88-A549-1128CB2CB5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52206" y="272610"/>
            <a:ext cx="7087589" cy="6312781"/>
          </a:xfrm>
          <a:prstGeom prst="rect">
            <a:avLst/>
          </a:prstGeom>
        </p:spPr>
      </p:pic>
    </p:spTree>
    <p:extLst>
      <p:ext uri="{BB962C8B-B14F-4D97-AF65-F5344CB8AC3E}">
        <p14:creationId xmlns:p14="http://schemas.microsoft.com/office/powerpoint/2010/main" val="27669991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FC3806F-DA5A-4E54-9590-5F5EDAAE58CD}"/>
              </a:ext>
            </a:extLst>
          </p:cNvPr>
          <p:cNvPicPr>
            <a:picLocks noChangeAspect="1"/>
          </p:cNvPicPr>
          <p:nvPr/>
        </p:nvPicPr>
        <p:blipFill rotWithShape="1">
          <a:blip r:embed="rId2"/>
          <a:srcRect r="51116"/>
          <a:stretch/>
        </p:blipFill>
        <p:spPr>
          <a:xfrm>
            <a:off x="1598141" y="73402"/>
            <a:ext cx="3477196" cy="6711193"/>
          </a:xfrm>
          <a:prstGeom prst="rect">
            <a:avLst/>
          </a:prstGeom>
        </p:spPr>
      </p:pic>
      <p:pic>
        <p:nvPicPr>
          <p:cNvPr id="4" name="Picture 3">
            <a:extLst>
              <a:ext uri="{FF2B5EF4-FFF2-40B4-BE49-F238E27FC236}">
                <a16:creationId xmlns:a16="http://schemas.microsoft.com/office/drawing/2014/main" id="{8A36C1CF-6E84-4B50-9A44-4111A54639B6}"/>
              </a:ext>
            </a:extLst>
          </p:cNvPr>
          <p:cNvPicPr>
            <a:picLocks noChangeAspect="1"/>
          </p:cNvPicPr>
          <p:nvPr/>
        </p:nvPicPr>
        <p:blipFill rotWithShape="1">
          <a:blip r:embed="rId2"/>
          <a:srcRect l="51116"/>
          <a:stretch/>
        </p:blipFill>
        <p:spPr>
          <a:xfrm>
            <a:off x="7116662" y="73402"/>
            <a:ext cx="3477197" cy="6711196"/>
          </a:xfrm>
          <a:prstGeom prst="rect">
            <a:avLst/>
          </a:prstGeom>
        </p:spPr>
      </p:pic>
    </p:spTree>
    <p:extLst>
      <p:ext uri="{BB962C8B-B14F-4D97-AF65-F5344CB8AC3E}">
        <p14:creationId xmlns:p14="http://schemas.microsoft.com/office/powerpoint/2010/main" val="28892025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B3E3526-8F1D-3127-5A21-EE885253B95E}"/>
              </a:ext>
            </a:extLst>
          </p:cNvPr>
          <p:cNvPicPr>
            <a:picLocks noChangeAspect="1"/>
          </p:cNvPicPr>
          <p:nvPr/>
        </p:nvPicPr>
        <p:blipFill>
          <a:blip r:embed="rId2"/>
          <a:stretch>
            <a:fillRect/>
          </a:stretch>
        </p:blipFill>
        <p:spPr>
          <a:xfrm>
            <a:off x="612345" y="146649"/>
            <a:ext cx="11082603" cy="6633713"/>
          </a:xfrm>
          <a:prstGeom prst="rect">
            <a:avLst/>
          </a:prstGeom>
        </p:spPr>
      </p:pic>
    </p:spTree>
    <p:extLst>
      <p:ext uri="{BB962C8B-B14F-4D97-AF65-F5344CB8AC3E}">
        <p14:creationId xmlns:p14="http://schemas.microsoft.com/office/powerpoint/2010/main" val="12071893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20739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BD4C68F-F2B4-4716-86B9-17E77B1DC3E6}"/>
              </a:ext>
            </a:extLst>
          </p:cNvPr>
          <p:cNvSpPr>
            <a:spLocks noGrp="1"/>
          </p:cNvSpPr>
          <p:nvPr>
            <p:ph type="body" sz="quarter" idx="11"/>
          </p:nvPr>
        </p:nvSpPr>
        <p:spPr/>
        <p:txBody>
          <a:bodyPr/>
          <a:lstStyle/>
          <a:p>
            <a:r>
              <a:rPr lang="en-GB" dirty="0"/>
              <a:t>22</a:t>
            </a:r>
          </a:p>
        </p:txBody>
      </p:sp>
      <p:sp>
        <p:nvSpPr>
          <p:cNvPr id="3" name="Text Placeholder 2">
            <a:extLst>
              <a:ext uri="{FF2B5EF4-FFF2-40B4-BE49-F238E27FC236}">
                <a16:creationId xmlns:a16="http://schemas.microsoft.com/office/drawing/2014/main" id="{F68EA609-673E-4928-AAF7-4915B8ECAB52}"/>
              </a:ext>
            </a:extLst>
          </p:cNvPr>
          <p:cNvSpPr>
            <a:spLocks noGrp="1"/>
          </p:cNvSpPr>
          <p:nvPr>
            <p:ph type="body" sz="quarter" idx="10"/>
          </p:nvPr>
        </p:nvSpPr>
        <p:spPr>
          <a:xfrm>
            <a:off x="582426" y="1386664"/>
            <a:ext cx="6760829" cy="3225800"/>
          </a:xfrm>
        </p:spPr>
        <p:txBody>
          <a:bodyPr/>
          <a:lstStyle/>
          <a:p>
            <a:r>
              <a:rPr lang="en-GB" dirty="0"/>
              <a:t>Presentation guidelines</a:t>
            </a:r>
          </a:p>
          <a:p>
            <a:pPr lvl="1"/>
            <a:r>
              <a:rPr lang="en-GB" dirty="0"/>
              <a:t>Your presentation should…</a:t>
            </a:r>
          </a:p>
        </p:txBody>
      </p:sp>
      <p:pic>
        <p:nvPicPr>
          <p:cNvPr id="5" name="Picture 4">
            <a:extLst>
              <a:ext uri="{FF2B5EF4-FFF2-40B4-BE49-F238E27FC236}">
                <a16:creationId xmlns:a16="http://schemas.microsoft.com/office/drawing/2014/main" id="{D687EB09-D763-4A6D-BB6B-280FE9BF6E12}"/>
              </a:ext>
            </a:extLst>
          </p:cNvPr>
          <p:cNvPicPr>
            <a:picLocks noGrp="1" noRot="1" noChangeAspect="1" noMove="1" noResize="1" noEditPoints="1" noAdjustHandles="1" noChangeArrowheads="1" noChangeShapeType="1" noCrop="1"/>
          </p:cNvPicPr>
          <p:nvPr/>
        </p:nvPicPr>
        <p:blipFill rotWithShape="1">
          <a:blip r:embed="rId2"/>
          <a:srcRect l="-143" t="7498" r="79101" b="-3460"/>
          <a:stretch/>
        </p:blipFill>
        <p:spPr>
          <a:xfrm>
            <a:off x="582724" y="3213100"/>
            <a:ext cx="1881596" cy="2134401"/>
          </a:xfrm>
          <a:prstGeom prst="rect">
            <a:avLst/>
          </a:prstGeom>
        </p:spPr>
      </p:pic>
      <p:pic>
        <p:nvPicPr>
          <p:cNvPr id="6" name="Picture 5">
            <a:extLst>
              <a:ext uri="{FF2B5EF4-FFF2-40B4-BE49-F238E27FC236}">
                <a16:creationId xmlns:a16="http://schemas.microsoft.com/office/drawing/2014/main" id="{8EA94423-08EA-82D3-8F5A-CB694FC8B78E}"/>
              </a:ext>
            </a:extLst>
          </p:cNvPr>
          <p:cNvPicPr>
            <a:picLocks noGrp="1" noRot="1" noChangeAspect="1" noMove="1" noResize="1" noEditPoints="1" noAdjustHandles="1" noChangeArrowheads="1" noChangeShapeType="1" noCrop="1"/>
          </p:cNvPicPr>
          <p:nvPr/>
        </p:nvPicPr>
        <p:blipFill rotWithShape="1">
          <a:blip r:embed="rId2"/>
          <a:srcRect l="19759" t="7498" r="59199" b="-3460"/>
          <a:stretch/>
        </p:blipFill>
        <p:spPr>
          <a:xfrm>
            <a:off x="2537206" y="3213100"/>
            <a:ext cx="1881596" cy="2134401"/>
          </a:xfrm>
          <a:prstGeom prst="rect">
            <a:avLst/>
          </a:prstGeom>
        </p:spPr>
      </p:pic>
      <p:pic>
        <p:nvPicPr>
          <p:cNvPr id="7" name="Picture 6">
            <a:extLst>
              <a:ext uri="{FF2B5EF4-FFF2-40B4-BE49-F238E27FC236}">
                <a16:creationId xmlns:a16="http://schemas.microsoft.com/office/drawing/2014/main" id="{17A87E8F-81B6-3D59-E634-039A2A596B42}"/>
              </a:ext>
            </a:extLst>
          </p:cNvPr>
          <p:cNvPicPr>
            <a:picLocks noGrp="1" noRot="1" noChangeAspect="1" noMove="1" noResize="1" noEditPoints="1" noAdjustHandles="1" noChangeArrowheads="1" noChangeShapeType="1" noCrop="1"/>
          </p:cNvPicPr>
          <p:nvPr/>
        </p:nvPicPr>
        <p:blipFill rotWithShape="1">
          <a:blip r:embed="rId2"/>
          <a:srcRect l="39912" t="7498" r="39007" b="-3460"/>
          <a:stretch/>
        </p:blipFill>
        <p:spPr>
          <a:xfrm>
            <a:off x="4519098" y="3213100"/>
            <a:ext cx="1885122" cy="2134401"/>
          </a:xfrm>
          <a:prstGeom prst="rect">
            <a:avLst/>
          </a:prstGeom>
        </p:spPr>
      </p:pic>
      <p:pic>
        <p:nvPicPr>
          <p:cNvPr id="8" name="Picture 7">
            <a:extLst>
              <a:ext uri="{FF2B5EF4-FFF2-40B4-BE49-F238E27FC236}">
                <a16:creationId xmlns:a16="http://schemas.microsoft.com/office/drawing/2014/main" id="{B49692EA-F140-A430-2A29-D480800F2B27}"/>
              </a:ext>
            </a:extLst>
          </p:cNvPr>
          <p:cNvPicPr>
            <a:picLocks noGrp="1" noRot="1" noChangeAspect="1" noMove="1" noResize="1" noEditPoints="1" noAdjustHandles="1" noChangeArrowheads="1" noChangeShapeType="1" noCrop="1"/>
          </p:cNvPicPr>
          <p:nvPr/>
        </p:nvPicPr>
        <p:blipFill rotWithShape="1">
          <a:blip r:embed="rId2"/>
          <a:srcRect l="60105" t="7498" r="18814" b="-3460"/>
          <a:stretch/>
        </p:blipFill>
        <p:spPr>
          <a:xfrm>
            <a:off x="6404220" y="3183130"/>
            <a:ext cx="1885122" cy="2134401"/>
          </a:xfrm>
          <a:prstGeom prst="rect">
            <a:avLst/>
          </a:prstGeom>
        </p:spPr>
      </p:pic>
      <p:pic>
        <p:nvPicPr>
          <p:cNvPr id="9" name="Picture 8">
            <a:extLst>
              <a:ext uri="{FF2B5EF4-FFF2-40B4-BE49-F238E27FC236}">
                <a16:creationId xmlns:a16="http://schemas.microsoft.com/office/drawing/2014/main" id="{8424635F-3C0F-D569-F4A2-49744A51C50C}"/>
              </a:ext>
            </a:extLst>
          </p:cNvPr>
          <p:cNvPicPr>
            <a:picLocks noGrp="1" noRot="1" noChangeAspect="1" noMove="1" noResize="1" noEditPoints="1" noAdjustHandles="1" noChangeArrowheads="1" noChangeShapeType="1" noCrop="1"/>
          </p:cNvPicPr>
          <p:nvPr/>
        </p:nvPicPr>
        <p:blipFill rotWithShape="1">
          <a:blip r:embed="rId2"/>
          <a:srcRect l="81261" t="7498" r="142" b="-3460"/>
          <a:stretch/>
        </p:blipFill>
        <p:spPr>
          <a:xfrm>
            <a:off x="8285816" y="3183129"/>
            <a:ext cx="1669560" cy="2134401"/>
          </a:xfrm>
          <a:prstGeom prst="rect">
            <a:avLst/>
          </a:prstGeom>
        </p:spPr>
      </p:pic>
    </p:spTree>
    <p:extLst>
      <p:ext uri="{BB962C8B-B14F-4D97-AF65-F5344CB8AC3E}">
        <p14:creationId xmlns:p14="http://schemas.microsoft.com/office/powerpoint/2010/main" val="513534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1A5BE40-D2D3-404B-AC95-A6885F06CC83}"/>
              </a:ext>
            </a:extLst>
          </p:cNvPr>
          <p:cNvSpPr>
            <a:spLocks noGrp="1"/>
          </p:cNvSpPr>
          <p:nvPr>
            <p:ph type="body" sz="quarter" idx="11"/>
          </p:nvPr>
        </p:nvSpPr>
        <p:spPr/>
        <p:txBody>
          <a:bodyPr/>
          <a:lstStyle/>
          <a:p>
            <a:r>
              <a:rPr lang="en-GB"/>
              <a:t>23</a:t>
            </a:r>
          </a:p>
        </p:txBody>
      </p:sp>
      <p:sp>
        <p:nvSpPr>
          <p:cNvPr id="3" name="Text Placeholder 2">
            <a:extLst>
              <a:ext uri="{FF2B5EF4-FFF2-40B4-BE49-F238E27FC236}">
                <a16:creationId xmlns:a16="http://schemas.microsoft.com/office/drawing/2014/main" id="{F101B4E2-36BE-4490-8986-4916A8FECA54}"/>
              </a:ext>
            </a:extLst>
          </p:cNvPr>
          <p:cNvSpPr>
            <a:spLocks noGrp="1"/>
          </p:cNvSpPr>
          <p:nvPr>
            <p:ph type="body" sz="quarter" idx="10"/>
          </p:nvPr>
        </p:nvSpPr>
        <p:spPr>
          <a:xfrm>
            <a:off x="592754" y="1354766"/>
            <a:ext cx="6760829" cy="3225800"/>
          </a:xfrm>
        </p:spPr>
        <p:txBody>
          <a:bodyPr/>
          <a:lstStyle/>
          <a:p>
            <a:r>
              <a:rPr lang="en-GB"/>
              <a:t>Judges’ criteria</a:t>
            </a:r>
          </a:p>
        </p:txBody>
      </p:sp>
      <mc:AlternateContent xmlns:mc="http://schemas.openxmlformats.org/markup-compatibility/2006">
        <mc:Choice xmlns:pslz="http://schemas.microsoft.com/office/powerpoint/2016/slidezoom" Requires="pslz">
          <p:graphicFrame>
            <p:nvGraphicFramePr>
              <p:cNvPr id="5" name="Slide Zoom 4">
                <a:extLst>
                  <a:ext uri="{FF2B5EF4-FFF2-40B4-BE49-F238E27FC236}">
                    <a16:creationId xmlns:a16="http://schemas.microsoft.com/office/drawing/2014/main" id="{FAA540F5-52FB-41A0-B2B3-3709F7FB6F5C}"/>
                  </a:ext>
                </a:extLst>
              </p:cNvPr>
              <p:cNvGraphicFramePr>
                <a:graphicFrameLocks noGrp="1" noDrilldown="1" noChangeAspect="1" noMove="1" noResize="1"/>
              </p:cNvGraphicFramePr>
              <p:nvPr/>
            </p:nvGraphicFramePr>
            <p:xfrm>
              <a:off x="3973169" y="2190309"/>
              <a:ext cx="4728704" cy="2659897"/>
            </p:xfrm>
            <a:graphic>
              <a:graphicData uri="http://schemas.microsoft.com/office/powerpoint/2016/slidezoom">
                <pslz:sldZm>
                  <pslz:sldZmObj sldId="300" cId="3536665885">
                    <pslz:zmPr id="{0E631753-34A7-4CEE-9E59-7017C5D72DE5}" transitionDur="1000">
                      <p166:blipFill xmlns:p166="http://schemas.microsoft.com/office/powerpoint/2016/6/main">
                        <a:blip r:embed="rId2"/>
                        <a:stretch>
                          <a:fillRect/>
                        </a:stretch>
                      </p166:blipFill>
                      <p166:spPr xmlns:p166="http://schemas.microsoft.com/office/powerpoint/2016/6/main">
                        <a:xfrm>
                          <a:off x="0" y="0"/>
                          <a:ext cx="4728704" cy="2659897"/>
                        </a:xfrm>
                        <a:prstGeom prst="rect">
                          <a:avLst/>
                        </a:prstGeom>
                        <a:ln w="3175">
                          <a:noFill/>
                        </a:ln>
                      </p166:spPr>
                    </pslz:zmPr>
                  </pslz:sldZmObj>
                </pslz:sldZm>
              </a:graphicData>
            </a:graphic>
          </p:graphicFrame>
        </mc:Choice>
        <mc:Fallback>
          <p:pic>
            <p:nvPicPr>
              <p:cNvPr id="5" name="Slide Zoom 4">
                <a:extLst>
                  <a:ext uri="{FF2B5EF4-FFF2-40B4-BE49-F238E27FC236}">
                    <a16:creationId xmlns:a16="http://schemas.microsoft.com/office/drawing/2014/main" id="{FAA540F5-52FB-41A0-B2B3-3709F7FB6F5C}"/>
                  </a:ext>
                </a:extLst>
              </p:cNvPr>
              <p:cNvPicPr>
                <a:picLocks noGrp="1" noRot="1" noChangeAspect="1" noMove="1" noResize="1" noEditPoints="1" noAdjustHandles="1" noChangeArrowheads="1" noChangeShapeType="1"/>
              </p:cNvPicPr>
              <p:nvPr/>
            </p:nvPicPr>
            <p:blipFill>
              <a:blip r:embed="rId2"/>
              <a:stretch>
                <a:fillRect/>
              </a:stretch>
            </p:blipFill>
            <p:spPr>
              <a:xfrm>
                <a:off x="3973169" y="2190309"/>
                <a:ext cx="4728704" cy="2659897"/>
              </a:xfrm>
              <a:prstGeom prst="rect">
                <a:avLst/>
              </a:prstGeom>
              <a:ln w="3175">
                <a:noFill/>
              </a:ln>
            </p:spPr>
          </p:pic>
        </mc:Fallback>
      </mc:AlternateContent>
      <p:pic>
        <p:nvPicPr>
          <p:cNvPr id="6" name="Picture 5">
            <a:extLst>
              <a:ext uri="{FF2B5EF4-FFF2-40B4-BE49-F238E27FC236}">
                <a16:creationId xmlns:a16="http://schemas.microsoft.com/office/drawing/2014/main" id="{94F040E6-7B05-44A8-90C5-2EDA8A620FBF}"/>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5407115" y="4922973"/>
            <a:ext cx="1860811" cy="285791"/>
          </a:xfrm>
          <a:prstGeom prst="rect">
            <a:avLst/>
          </a:prstGeom>
        </p:spPr>
      </p:pic>
      <p:pic>
        <p:nvPicPr>
          <p:cNvPr id="7" name="Picture 6" descr="A screenshot of a cell phone&#10;&#10;Description automatically generated">
            <a:extLst>
              <a:ext uri="{FF2B5EF4-FFF2-40B4-BE49-F238E27FC236}">
                <a16:creationId xmlns:a16="http://schemas.microsoft.com/office/drawing/2014/main" id="{815EB5D9-D766-45F5-8433-B744E70500E4}"/>
              </a:ext>
            </a:extLst>
          </p:cNvPr>
          <p:cNvPicPr>
            <a:picLocks noGrp="1" noRot="1" noChangeAspect="1" noMove="1" noResize="1" noEditPoints="1" noAdjustHandles="1" noChangeArrowheads="1" noChangeShapeType="1" noCrop="1"/>
          </p:cNvPicPr>
          <p:nvPr/>
        </p:nvPicPr>
        <p:blipFill rotWithShape="1">
          <a:blip r:embed="rId4">
            <a:extLst>
              <a:ext uri="{28A0092B-C50C-407E-A947-70E740481C1C}">
                <a14:useLocalDpi xmlns:a14="http://schemas.microsoft.com/office/drawing/2010/main" val="0"/>
              </a:ext>
            </a:extLst>
          </a:blip>
          <a:srcRect r="20467"/>
          <a:stretch/>
        </p:blipFill>
        <p:spPr>
          <a:xfrm>
            <a:off x="735844" y="2247992"/>
            <a:ext cx="3545040" cy="2515132"/>
          </a:xfrm>
          <a:prstGeom prst="rect">
            <a:avLst/>
          </a:prstGeom>
        </p:spPr>
      </p:pic>
    </p:spTree>
    <p:extLst>
      <p:ext uri="{BB962C8B-B14F-4D97-AF65-F5344CB8AC3E}">
        <p14:creationId xmlns:p14="http://schemas.microsoft.com/office/powerpoint/2010/main" val="40684288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B3D4BF4-4F03-4400-A906-40B72119FE94}"/>
              </a:ext>
            </a:extLst>
          </p:cNvPr>
          <p:cNvSpPr>
            <a:spLocks noGrp="1"/>
          </p:cNvSpPr>
          <p:nvPr>
            <p:ph type="body" sz="quarter" idx="12"/>
          </p:nvPr>
        </p:nvSpPr>
        <p:spPr/>
        <p:txBody>
          <a:bodyPr/>
          <a:lstStyle/>
          <a:p>
            <a:r>
              <a:rPr lang="en-GB"/>
              <a:t>24-29</a:t>
            </a:r>
          </a:p>
        </p:txBody>
      </p:sp>
      <p:sp>
        <p:nvSpPr>
          <p:cNvPr id="4" name="Text Placeholder 3">
            <a:extLst>
              <a:ext uri="{FF2B5EF4-FFF2-40B4-BE49-F238E27FC236}">
                <a16:creationId xmlns:a16="http://schemas.microsoft.com/office/drawing/2014/main" id="{DB524BBE-4402-4379-B0A8-68E467BF886C}"/>
              </a:ext>
            </a:extLst>
          </p:cNvPr>
          <p:cNvSpPr>
            <a:spLocks noGrp="1"/>
          </p:cNvSpPr>
          <p:nvPr>
            <p:ph type="body" sz="quarter" idx="10"/>
          </p:nvPr>
        </p:nvSpPr>
        <p:spPr/>
        <p:txBody>
          <a:bodyPr lIns="91440" tIns="45720" rIns="91440" bIns="45720" anchor="t"/>
          <a:lstStyle/>
          <a:p>
            <a:r>
              <a:rPr lang="en-GB" dirty="0"/>
              <a:t>Watch the video</a:t>
            </a:r>
          </a:p>
          <a:p>
            <a:pPr lvl="1"/>
            <a:r>
              <a:rPr lang="en-GB" sz="2650" dirty="0">
                <a:latin typeface="Arial"/>
                <a:cs typeface="Arial"/>
              </a:rPr>
              <a:t>Your teacher will pause halfway through the video so you can think about what content your presentation should include.</a:t>
            </a:r>
          </a:p>
          <a:p>
            <a:pPr lvl="1"/>
            <a:endParaRPr lang="en-GB" sz="2650" dirty="0">
              <a:latin typeface="Arial"/>
              <a:cs typeface="Arial"/>
            </a:endParaRPr>
          </a:p>
          <a:p>
            <a:pPr lvl="1"/>
            <a:r>
              <a:rPr lang="en-GB" sz="2650" dirty="0">
                <a:latin typeface="Arial"/>
                <a:cs typeface="Arial"/>
              </a:rPr>
              <a:t>After the second half of the video, you’ll think about how to deliver this content creatively.</a:t>
            </a:r>
          </a:p>
          <a:p>
            <a:pPr lvl="1"/>
            <a:endParaRPr lang="en-GB" sz="2650" dirty="0">
              <a:latin typeface="Arial"/>
              <a:cs typeface="Arial"/>
            </a:endParaRPr>
          </a:p>
          <a:p>
            <a:pPr lvl="1"/>
            <a:endParaRPr lang="en-GB" sz="2650" dirty="0">
              <a:latin typeface="Arial"/>
              <a:cs typeface="Arial"/>
            </a:endParaRPr>
          </a:p>
          <a:p>
            <a:pPr lvl="1"/>
            <a:endParaRPr lang="en-GB" dirty="0"/>
          </a:p>
        </p:txBody>
      </p:sp>
      <p:pic>
        <p:nvPicPr>
          <p:cNvPr id="13" name="Picture 12">
            <a:extLst>
              <a:ext uri="{FF2B5EF4-FFF2-40B4-BE49-F238E27FC236}">
                <a16:creationId xmlns:a16="http://schemas.microsoft.com/office/drawing/2014/main" id="{7629383A-BC8C-4339-8462-43C83ADB4E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94700" y="4859594"/>
            <a:ext cx="1955801" cy="348293"/>
          </a:xfrm>
          <a:prstGeom prst="rect">
            <a:avLst/>
          </a:prstGeom>
        </p:spPr>
      </p:pic>
      <p:pic>
        <p:nvPicPr>
          <p:cNvPr id="2" name="Picture 1">
            <a:extLst>
              <a:ext uri="{FF2B5EF4-FFF2-40B4-BE49-F238E27FC236}">
                <a16:creationId xmlns:a16="http://schemas.microsoft.com/office/drawing/2014/main" id="{9F08D803-51AF-4E86-B355-49A192D4BE87}"/>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p:blipFill>
        <p:spPr>
          <a:xfrm>
            <a:off x="7636210" y="2394216"/>
            <a:ext cx="3472777" cy="1917064"/>
          </a:xfrm>
          <a:prstGeom prst="rect">
            <a:avLst/>
          </a:prstGeom>
          <a:ln>
            <a:solidFill>
              <a:schemeClr val="tx1">
                <a:lumMod val="50000"/>
                <a:lumOff val="50000"/>
              </a:schemeClr>
            </a:solidFill>
          </a:ln>
        </p:spPr>
      </p:pic>
    </p:spTree>
    <p:extLst>
      <p:ext uri="{BB962C8B-B14F-4D97-AF65-F5344CB8AC3E}">
        <p14:creationId xmlns:p14="http://schemas.microsoft.com/office/powerpoint/2010/main" val="1984340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esson 5 - Planning your presentation">
            <a:hlinkClick r:id="" action="ppaction://media"/>
            <a:extLst>
              <a:ext uri="{FF2B5EF4-FFF2-40B4-BE49-F238E27FC236}">
                <a16:creationId xmlns:a16="http://schemas.microsoft.com/office/drawing/2014/main" id="{942E65AA-B819-575D-D32A-C3FDEC1D1BC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826114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47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6CB5C10-F19F-4666-973C-AF13AC49B764}"/>
              </a:ext>
            </a:extLst>
          </p:cNvPr>
          <p:cNvSpPr>
            <a:spLocks noGrp="1"/>
          </p:cNvSpPr>
          <p:nvPr>
            <p:ph type="body" sz="quarter" idx="12"/>
          </p:nvPr>
        </p:nvSpPr>
        <p:spPr/>
        <p:txBody>
          <a:bodyPr/>
          <a:lstStyle/>
          <a:p>
            <a:r>
              <a:rPr lang="en-GB"/>
              <a:t>4</a:t>
            </a:r>
          </a:p>
        </p:txBody>
      </p:sp>
      <p:sp>
        <p:nvSpPr>
          <p:cNvPr id="4" name="Text Placeholder 3">
            <a:extLst>
              <a:ext uri="{FF2B5EF4-FFF2-40B4-BE49-F238E27FC236}">
                <a16:creationId xmlns:a16="http://schemas.microsoft.com/office/drawing/2014/main" id="{982CCC44-F00E-43CA-855E-DBFC27AA57DF}"/>
              </a:ext>
            </a:extLst>
          </p:cNvPr>
          <p:cNvSpPr>
            <a:spLocks noGrp="1"/>
          </p:cNvSpPr>
          <p:nvPr>
            <p:ph type="body" sz="quarter" idx="10"/>
          </p:nvPr>
        </p:nvSpPr>
        <p:spPr/>
        <p:txBody>
          <a:bodyPr anchor="t"/>
          <a:lstStyle/>
          <a:p>
            <a:r>
              <a:rPr lang="en-GB">
                <a:latin typeface="Arial"/>
                <a:cs typeface="Arial"/>
              </a:rPr>
              <a:t>Identify causes and make links</a:t>
            </a:r>
          </a:p>
          <a:p>
            <a:pPr lvl="1"/>
            <a:r>
              <a:rPr lang="en-GB" sz="2650">
                <a:latin typeface="Arial"/>
                <a:cs typeface="Arial"/>
              </a:rPr>
              <a:t>Listen to the case study. When you identify a social issue, write it in your coursebook.</a:t>
            </a:r>
          </a:p>
          <a:p>
            <a:pPr lvl="1"/>
            <a:endParaRPr lang="en-GB"/>
          </a:p>
          <a:p>
            <a:pPr lvl="1"/>
            <a:r>
              <a:rPr lang="en-GB" sz="2650">
                <a:latin typeface="Arial"/>
                <a:cs typeface="Arial"/>
              </a:rPr>
              <a:t>Draw arrows between any issues you feel are linked in some way.</a:t>
            </a:r>
            <a:endParaRPr lang="en-GB" sz="2650"/>
          </a:p>
        </p:txBody>
      </p:sp>
      <mc:AlternateContent xmlns:mc="http://schemas.openxmlformats.org/markup-compatibility/2006" xmlns:pslz="http://schemas.microsoft.com/office/powerpoint/2016/slidezoom">
        <mc:Choice Requires="pslz">
          <p:graphicFrame>
            <p:nvGraphicFramePr>
              <p:cNvPr id="6" name="Slide Zoom 5">
                <a:extLst>
                  <a:ext uri="{FF2B5EF4-FFF2-40B4-BE49-F238E27FC236}">
                    <a16:creationId xmlns:a16="http://schemas.microsoft.com/office/drawing/2014/main" id="{06BF2437-635E-4FBB-A74B-9C3D1E70AB06}"/>
                  </a:ext>
                </a:extLst>
              </p:cNvPr>
              <p:cNvGraphicFramePr>
                <a:graphicFrameLocks noGrp="1" noDrilldown="1" noChangeAspect="1" noMove="1" noResize="1"/>
              </p:cNvGraphicFramePr>
              <p:nvPr/>
            </p:nvGraphicFramePr>
            <p:xfrm>
              <a:off x="7513738" y="2247376"/>
              <a:ext cx="4577593" cy="2574896"/>
            </p:xfrm>
            <a:graphic>
              <a:graphicData uri="http://schemas.microsoft.com/office/powerpoint/2016/slidezoom">
                <pslz:sldZm>
                  <pslz:sldZmObj sldId="266" cId="592309192">
                    <pslz:zmPr id="{70B54342-4C83-4FDD-9746-BA1E0FFBAC9A}" transitionDur="1000">
                      <p166:blipFill xmlns:p166="http://schemas.microsoft.com/office/powerpoint/2016/6/main">
                        <a:blip r:embed="rId2"/>
                        <a:stretch>
                          <a:fillRect/>
                        </a:stretch>
                      </p166:blipFill>
                      <p166:spPr xmlns:p166="http://schemas.microsoft.com/office/powerpoint/2016/6/main">
                        <a:xfrm>
                          <a:off x="0" y="0"/>
                          <a:ext cx="4577593" cy="2574896"/>
                        </a:xfrm>
                        <a:prstGeom prst="rect">
                          <a:avLst/>
                        </a:prstGeom>
                        <a:ln w="3175">
                          <a:solidFill>
                            <a:prstClr val="ltGray"/>
                          </a:solidFill>
                        </a:ln>
                      </p166:spPr>
                    </pslz:zmPr>
                  </pslz:sldZmObj>
                </pslz:sldZm>
              </a:graphicData>
            </a:graphic>
          </p:graphicFrame>
        </mc:Choice>
        <mc:Fallback xmlns="">
          <p:pic>
            <p:nvPicPr>
              <p:cNvPr id="6" name="Slide Zoom 5">
                <a:extLst>
                  <a:ext uri="{FF2B5EF4-FFF2-40B4-BE49-F238E27FC236}">
                    <a16:creationId xmlns:a16="http://schemas.microsoft.com/office/drawing/2014/main" id="{06BF2437-635E-4FBB-A74B-9C3D1E70AB06}"/>
                  </a:ext>
                </a:extLst>
              </p:cNvPr>
              <p:cNvPicPr>
                <a:picLocks noGrp="1" noRot="1" noChangeAspect="1" noMove="1" noResize="1" noEditPoints="1" noAdjustHandles="1" noChangeArrowheads="1" noChangeShapeType="1"/>
              </p:cNvPicPr>
              <p:nvPr/>
            </p:nvPicPr>
            <p:blipFill>
              <a:blip r:embed="rId3"/>
              <a:stretch>
                <a:fillRect/>
              </a:stretch>
            </p:blipFill>
            <p:spPr>
              <a:xfrm>
                <a:off x="7513738" y="2247376"/>
                <a:ext cx="4577593" cy="2574896"/>
              </a:xfrm>
              <a:prstGeom prst="rect">
                <a:avLst/>
              </a:prstGeom>
              <a:ln w="3175">
                <a:solidFill>
                  <a:prstClr val="ltGray"/>
                </a:solidFill>
              </a:ln>
            </p:spPr>
          </p:pic>
        </mc:Fallback>
      </mc:AlternateContent>
      <p:pic>
        <p:nvPicPr>
          <p:cNvPr id="8" name="Picture 7">
            <a:extLst>
              <a:ext uri="{FF2B5EF4-FFF2-40B4-BE49-F238E27FC236}">
                <a16:creationId xmlns:a16="http://schemas.microsoft.com/office/drawing/2014/main" id="{18D4DEEB-9994-4BB5-8426-B82FBCEC4F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72128" y="5064991"/>
            <a:ext cx="1860811" cy="285791"/>
          </a:xfrm>
          <a:prstGeom prst="rect">
            <a:avLst/>
          </a:prstGeom>
        </p:spPr>
      </p:pic>
    </p:spTree>
    <p:extLst>
      <p:ext uri="{BB962C8B-B14F-4D97-AF65-F5344CB8AC3E}">
        <p14:creationId xmlns:p14="http://schemas.microsoft.com/office/powerpoint/2010/main" val="255564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2176A6E-AF9A-4AF0-827B-85AFF73BF4EC}"/>
              </a:ext>
            </a:extLst>
          </p:cNvPr>
          <p:cNvSpPr>
            <a:spLocks noGrp="1"/>
          </p:cNvSpPr>
          <p:nvPr>
            <p:ph type="body" sz="quarter" idx="12"/>
          </p:nvPr>
        </p:nvSpPr>
        <p:spPr/>
        <p:txBody>
          <a:bodyPr/>
          <a:lstStyle/>
          <a:p>
            <a:r>
              <a:rPr lang="en-GB" dirty="0"/>
              <a:t>24-29</a:t>
            </a:r>
          </a:p>
        </p:txBody>
      </p:sp>
      <p:sp>
        <p:nvSpPr>
          <p:cNvPr id="4" name="Text Placeholder 3">
            <a:extLst>
              <a:ext uri="{FF2B5EF4-FFF2-40B4-BE49-F238E27FC236}">
                <a16:creationId xmlns:a16="http://schemas.microsoft.com/office/drawing/2014/main" id="{83B4AE75-E4A5-4B4F-BF31-9727A25BE9B4}"/>
              </a:ext>
            </a:extLst>
          </p:cNvPr>
          <p:cNvSpPr>
            <a:spLocks noGrp="1"/>
          </p:cNvSpPr>
          <p:nvPr>
            <p:ph type="body" sz="quarter" idx="10"/>
          </p:nvPr>
        </p:nvSpPr>
        <p:spPr>
          <a:xfrm>
            <a:off x="582725" y="1982087"/>
            <a:ext cx="6300676" cy="3225800"/>
          </a:xfrm>
        </p:spPr>
        <p:txBody>
          <a:bodyPr/>
          <a:lstStyle/>
          <a:p>
            <a:r>
              <a:rPr lang="en-GB" dirty="0"/>
              <a:t>Presentation planning</a:t>
            </a:r>
          </a:p>
          <a:p>
            <a:pPr marL="457200" lvl="1" indent="-457200">
              <a:buBlip>
                <a:blip r:embed="rId2"/>
              </a:buBlip>
            </a:pPr>
            <a:r>
              <a:rPr lang="en-GB" dirty="0"/>
              <a:t>Use the content cards to structure and plan your presentation.</a:t>
            </a:r>
          </a:p>
          <a:p>
            <a:pPr marL="457200" lvl="1" indent="-457200">
              <a:buBlip>
                <a:blip r:embed="rId2"/>
              </a:buBlip>
            </a:pPr>
            <a:r>
              <a:rPr lang="en-GB" dirty="0"/>
              <a:t>Discuss in your group who is responsible for each section of your presentation.</a:t>
            </a:r>
          </a:p>
          <a:p>
            <a:pPr marL="457200" lvl="1" indent="-457200">
              <a:buBlip>
                <a:blip r:embed="rId2"/>
              </a:buBlip>
            </a:pPr>
            <a:r>
              <a:rPr lang="en-GB" dirty="0"/>
              <a:t>Make sure all rows of the tables are filled out.</a:t>
            </a:r>
          </a:p>
        </p:txBody>
      </p:sp>
      <mc:AlternateContent xmlns:mc="http://schemas.openxmlformats.org/markup-compatibility/2006">
        <mc:Choice xmlns:pslz="http://schemas.microsoft.com/office/powerpoint/2016/slidezoom" Requires="pslz">
          <p:graphicFrame>
            <p:nvGraphicFramePr>
              <p:cNvPr id="5" name="Slide Zoom 4">
                <a:extLst>
                  <a:ext uri="{FF2B5EF4-FFF2-40B4-BE49-F238E27FC236}">
                    <a16:creationId xmlns:a16="http://schemas.microsoft.com/office/drawing/2014/main" id="{7C76961E-1003-4146-9313-B556389DD30C}"/>
                  </a:ext>
                </a:extLst>
              </p:cNvPr>
              <p:cNvGraphicFramePr>
                <a:graphicFrameLocks noGrp="1" noDrilldown="1" noChangeAspect="1" noMove="1" noResize="1"/>
              </p:cNvGraphicFramePr>
              <p:nvPr/>
            </p:nvGraphicFramePr>
            <p:xfrm>
              <a:off x="7228694" y="2196961"/>
              <a:ext cx="4380581" cy="2464077"/>
            </p:xfrm>
            <a:graphic>
              <a:graphicData uri="http://schemas.microsoft.com/office/powerpoint/2016/slidezoom">
                <pslz:sldZm>
                  <pslz:sldZmObj sldId="301" cId="3574972693">
                    <pslz:zmPr id="{81DA1219-0BB6-4574-88E4-64DDD5F769D1}" returnToParent="0" transitionDur="1000">
                      <p166:blipFill xmlns:p166="http://schemas.microsoft.com/office/powerpoint/2016/6/main">
                        <a:blip r:embed="rId3"/>
                        <a:stretch>
                          <a:fillRect/>
                        </a:stretch>
                      </p166:blipFill>
                      <p166:spPr xmlns:p166="http://schemas.microsoft.com/office/powerpoint/2016/6/main">
                        <a:xfrm>
                          <a:off x="0" y="0"/>
                          <a:ext cx="4380581" cy="2464077"/>
                        </a:xfrm>
                        <a:prstGeom prst="rect">
                          <a:avLst/>
                        </a:prstGeom>
                        <a:ln w="3175">
                          <a:solidFill>
                            <a:schemeClr val="tx1">
                              <a:lumMod val="50000"/>
                              <a:lumOff val="50000"/>
                            </a:schemeClr>
                          </a:solidFill>
                        </a:ln>
                      </p166:spPr>
                    </pslz:zmPr>
                  </pslz:sldZmObj>
                </pslz:sldZm>
              </a:graphicData>
            </a:graphic>
          </p:graphicFrame>
        </mc:Choice>
        <mc:Fallback>
          <p:pic>
            <p:nvPicPr>
              <p:cNvPr id="5" name="Slide Zoom 4">
                <a:extLst>
                  <a:ext uri="{FF2B5EF4-FFF2-40B4-BE49-F238E27FC236}">
                    <a16:creationId xmlns:a16="http://schemas.microsoft.com/office/drawing/2014/main" id="{7C76961E-1003-4146-9313-B556389DD30C}"/>
                  </a:ext>
                </a:extLst>
              </p:cNvPr>
              <p:cNvPicPr>
                <a:picLocks noGrp="1" noRot="1" noChangeAspect="1" noMove="1" noResize="1" noEditPoints="1" noAdjustHandles="1" noChangeArrowheads="1" noChangeShapeType="1"/>
              </p:cNvPicPr>
              <p:nvPr/>
            </p:nvPicPr>
            <p:blipFill>
              <a:blip r:embed="rId3"/>
              <a:stretch>
                <a:fillRect/>
              </a:stretch>
            </p:blipFill>
            <p:spPr>
              <a:xfrm>
                <a:off x="7228694" y="2196961"/>
                <a:ext cx="4380581" cy="2464077"/>
              </a:xfrm>
              <a:prstGeom prst="rect">
                <a:avLst/>
              </a:prstGeom>
              <a:ln w="3175">
                <a:solidFill>
                  <a:schemeClr val="tx1">
                    <a:lumMod val="50000"/>
                    <a:lumOff val="50000"/>
                  </a:schemeClr>
                </a:solidFill>
              </a:ln>
            </p:spPr>
          </p:pic>
        </mc:Fallback>
      </mc:AlternateContent>
      <p:pic>
        <p:nvPicPr>
          <p:cNvPr id="7" name="Picture 6">
            <a:extLst>
              <a:ext uri="{FF2B5EF4-FFF2-40B4-BE49-F238E27FC236}">
                <a16:creationId xmlns:a16="http://schemas.microsoft.com/office/drawing/2014/main" id="{C4005595-590F-413A-ACC2-E70A796524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88578" y="4810322"/>
            <a:ext cx="1860811" cy="285791"/>
          </a:xfrm>
          <a:prstGeom prst="rect">
            <a:avLst/>
          </a:prstGeom>
        </p:spPr>
      </p:pic>
    </p:spTree>
    <p:extLst>
      <p:ext uri="{BB962C8B-B14F-4D97-AF65-F5344CB8AC3E}">
        <p14:creationId xmlns:p14="http://schemas.microsoft.com/office/powerpoint/2010/main" val="40525587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B3FB45D-80BC-4187-B16E-3FA95C7F8AB8}"/>
              </a:ext>
            </a:extLst>
          </p:cNvPr>
          <p:cNvSpPr>
            <a:spLocks noGrp="1"/>
          </p:cNvSpPr>
          <p:nvPr>
            <p:ph type="body" sz="quarter" idx="12"/>
          </p:nvPr>
        </p:nvSpPr>
        <p:spPr/>
        <p:txBody>
          <a:bodyPr/>
          <a:lstStyle/>
          <a:p>
            <a:r>
              <a:rPr lang="en-GB"/>
              <a:t>N/A</a:t>
            </a:r>
          </a:p>
        </p:txBody>
      </p:sp>
      <p:sp>
        <p:nvSpPr>
          <p:cNvPr id="3" name="Text Placeholder 2">
            <a:extLst>
              <a:ext uri="{FF2B5EF4-FFF2-40B4-BE49-F238E27FC236}">
                <a16:creationId xmlns:a16="http://schemas.microsoft.com/office/drawing/2014/main" id="{2DDB4E09-E3AF-4361-AFBB-60B791424198}"/>
              </a:ext>
            </a:extLst>
          </p:cNvPr>
          <p:cNvSpPr>
            <a:spLocks noGrp="1"/>
          </p:cNvSpPr>
          <p:nvPr>
            <p:ph type="body" sz="quarter" idx="10"/>
          </p:nvPr>
        </p:nvSpPr>
        <p:spPr>
          <a:xfrm>
            <a:off x="573054" y="1697415"/>
            <a:ext cx="6760829" cy="3225800"/>
          </a:xfrm>
        </p:spPr>
        <p:txBody>
          <a:bodyPr/>
          <a:lstStyle/>
          <a:p>
            <a:r>
              <a:rPr lang="en-GB"/>
              <a:t>After this lesson, how would you rate your:</a:t>
            </a:r>
          </a:p>
          <a:p>
            <a:pPr lvl="1"/>
            <a:endParaRPr lang="en-GB"/>
          </a:p>
          <a:p>
            <a:pPr lvl="2"/>
            <a:r>
              <a:rPr lang="en-GB"/>
              <a:t>Project planning skills?</a:t>
            </a:r>
          </a:p>
          <a:p>
            <a:pPr lvl="2"/>
            <a:r>
              <a:rPr lang="en-GB"/>
              <a:t>Leadership skills?</a:t>
            </a:r>
          </a:p>
          <a:p>
            <a:pPr lvl="2"/>
            <a:r>
              <a:rPr lang="en-GB"/>
              <a:t>Teamwork skills?</a:t>
            </a:r>
          </a:p>
          <a:p>
            <a:pPr lvl="2"/>
            <a:endParaRPr lang="en-GB"/>
          </a:p>
          <a:p>
            <a:r>
              <a:rPr lang="en-GB"/>
              <a:t>Discuss in pairs</a:t>
            </a:r>
          </a:p>
        </p:txBody>
      </p:sp>
    </p:spTree>
    <p:extLst>
      <p:ext uri="{BB962C8B-B14F-4D97-AF65-F5344CB8AC3E}">
        <p14:creationId xmlns:p14="http://schemas.microsoft.com/office/powerpoint/2010/main" val="222974995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A screenshot of a cell phone&#10;&#10;Description automatically generated">
            <a:extLst>
              <a:ext uri="{FF2B5EF4-FFF2-40B4-BE49-F238E27FC236}">
                <a16:creationId xmlns:a16="http://schemas.microsoft.com/office/drawing/2014/main" id="{7C367C9F-1D0D-4975-8F5E-83AC94BC9E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8153" y="188384"/>
            <a:ext cx="9195695" cy="6481232"/>
          </a:xfrm>
          <a:prstGeom prst="rect">
            <a:avLst/>
          </a:prstGeom>
        </p:spPr>
      </p:pic>
    </p:spTree>
    <p:extLst>
      <p:ext uri="{BB962C8B-B14F-4D97-AF65-F5344CB8AC3E}">
        <p14:creationId xmlns:p14="http://schemas.microsoft.com/office/powerpoint/2010/main" val="35366658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A screenshot of a social media post&#10;&#10;Description automatically generated">
            <a:extLst>
              <a:ext uri="{FF2B5EF4-FFF2-40B4-BE49-F238E27FC236}">
                <a16:creationId xmlns:a16="http://schemas.microsoft.com/office/drawing/2014/main" id="{32C0CDFE-BC4D-4D7B-B20F-D8A04820AB15}"/>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21000"/>
                    </a14:imgEffect>
                  </a14:imgLayer>
                </a14:imgProps>
              </a:ext>
              <a:ext uri="{28A0092B-C50C-407E-A947-70E740481C1C}">
                <a14:useLocalDpi xmlns:a14="http://schemas.microsoft.com/office/drawing/2010/main" val="0"/>
              </a:ext>
            </a:extLst>
          </a:blip>
          <a:stretch>
            <a:fillRect/>
          </a:stretch>
        </p:blipFill>
        <p:spPr>
          <a:xfrm>
            <a:off x="1133812" y="0"/>
            <a:ext cx="9924376" cy="6858000"/>
          </a:xfrm>
          <a:prstGeom prst="rect">
            <a:avLst/>
          </a:prstGeom>
        </p:spPr>
      </p:pic>
    </p:spTree>
    <p:extLst>
      <p:ext uri="{BB962C8B-B14F-4D97-AF65-F5344CB8AC3E}">
        <p14:creationId xmlns:p14="http://schemas.microsoft.com/office/powerpoint/2010/main" val="357497269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00885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26134DC-C50F-4EFD-AA55-CEAF13C07A1A}"/>
              </a:ext>
            </a:extLst>
          </p:cNvPr>
          <p:cNvSpPr>
            <a:spLocks noGrp="1"/>
          </p:cNvSpPr>
          <p:nvPr>
            <p:ph type="body" sz="quarter" idx="12"/>
          </p:nvPr>
        </p:nvSpPr>
        <p:spPr/>
        <p:txBody>
          <a:bodyPr anchor="t"/>
          <a:lstStyle/>
          <a:p>
            <a:r>
              <a:rPr lang="en-GB" sz="2100" dirty="0">
                <a:latin typeface="Arial"/>
                <a:cs typeface="Arial"/>
              </a:rPr>
              <a:t>33-34</a:t>
            </a:r>
            <a:endParaRPr lang="en-GB" dirty="0"/>
          </a:p>
        </p:txBody>
      </p:sp>
      <p:sp>
        <p:nvSpPr>
          <p:cNvPr id="4" name="Text Placeholder 3">
            <a:extLst>
              <a:ext uri="{FF2B5EF4-FFF2-40B4-BE49-F238E27FC236}">
                <a16:creationId xmlns:a16="http://schemas.microsoft.com/office/drawing/2014/main" id="{E9205853-7F87-44FF-9B27-77789C26FCBA}"/>
              </a:ext>
            </a:extLst>
          </p:cNvPr>
          <p:cNvSpPr>
            <a:spLocks noGrp="1"/>
          </p:cNvSpPr>
          <p:nvPr>
            <p:ph type="body" sz="quarter" idx="10"/>
          </p:nvPr>
        </p:nvSpPr>
        <p:spPr>
          <a:xfrm>
            <a:off x="582725" y="1982087"/>
            <a:ext cx="5818076" cy="3225800"/>
          </a:xfrm>
        </p:spPr>
        <p:txBody>
          <a:bodyPr anchor="t"/>
          <a:lstStyle/>
          <a:p>
            <a:r>
              <a:rPr lang="en-GB" dirty="0">
                <a:latin typeface="Arial"/>
                <a:cs typeface="Arial"/>
              </a:rPr>
              <a:t>Evaluating our social action</a:t>
            </a:r>
          </a:p>
          <a:p>
            <a:pPr lvl="1"/>
            <a:r>
              <a:rPr lang="en-US" sz="2650" dirty="0">
                <a:latin typeface="Arial"/>
                <a:cs typeface="Arial"/>
              </a:rPr>
              <a:t>Use the grid on page 33 and questions on page 34 of your coursebook to evaluate your social action.</a:t>
            </a:r>
            <a:endParaRPr lang="en-GB" sz="2650" dirty="0">
              <a:latin typeface="Arial"/>
              <a:cs typeface="Arial"/>
            </a:endParaRPr>
          </a:p>
        </p:txBody>
      </p:sp>
      <p:pic>
        <p:nvPicPr>
          <p:cNvPr id="5" name="Picture 4">
            <a:extLst>
              <a:ext uri="{FF2B5EF4-FFF2-40B4-BE49-F238E27FC236}">
                <a16:creationId xmlns:a16="http://schemas.microsoft.com/office/drawing/2014/main" id="{D8A074C2-C92A-87F9-DB92-FEA01ECCCA0A}"/>
              </a:ext>
            </a:extLst>
          </p:cNvPr>
          <p:cNvPicPr>
            <a:picLocks noGrp="1" noRot="1" noChangeAspect="1" noMove="1" noResize="1" noEditPoints="1" noAdjustHandles="1" noChangeArrowheads="1" noChangeShapeType="1" noCrop="1"/>
          </p:cNvPicPr>
          <p:nvPr/>
        </p:nvPicPr>
        <p:blipFill>
          <a:blip r:embed="rId2"/>
          <a:stretch>
            <a:fillRect/>
          </a:stretch>
        </p:blipFill>
        <p:spPr>
          <a:xfrm>
            <a:off x="6934438" y="1745165"/>
            <a:ext cx="3670500" cy="3670500"/>
          </a:xfrm>
          <a:prstGeom prst="rect">
            <a:avLst/>
          </a:prstGeom>
        </p:spPr>
      </p:pic>
    </p:spTree>
    <p:extLst>
      <p:ext uri="{BB962C8B-B14F-4D97-AF65-F5344CB8AC3E}">
        <p14:creationId xmlns:p14="http://schemas.microsoft.com/office/powerpoint/2010/main" val="41695095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AE487D2-DC59-E895-0872-548984E34BE7}"/>
              </a:ext>
            </a:extLst>
          </p:cNvPr>
          <p:cNvSpPr>
            <a:spLocks noGrp="1"/>
          </p:cNvSpPr>
          <p:nvPr>
            <p:ph type="body" sz="quarter" idx="12"/>
          </p:nvPr>
        </p:nvSpPr>
        <p:spPr/>
        <p:txBody>
          <a:bodyPr/>
          <a:lstStyle/>
          <a:p>
            <a:r>
              <a:rPr lang="en-GB" dirty="0"/>
              <a:t>35</a:t>
            </a:r>
          </a:p>
        </p:txBody>
      </p:sp>
      <p:sp>
        <p:nvSpPr>
          <p:cNvPr id="4" name="Text Placeholder 3">
            <a:extLst>
              <a:ext uri="{FF2B5EF4-FFF2-40B4-BE49-F238E27FC236}">
                <a16:creationId xmlns:a16="http://schemas.microsoft.com/office/drawing/2014/main" id="{E2750258-D904-FDAD-31E5-9627E8F9FD12}"/>
              </a:ext>
            </a:extLst>
          </p:cNvPr>
          <p:cNvSpPr>
            <a:spLocks noGrp="1"/>
          </p:cNvSpPr>
          <p:nvPr>
            <p:ph type="body" sz="quarter" idx="10"/>
          </p:nvPr>
        </p:nvSpPr>
        <p:spPr>
          <a:xfrm>
            <a:off x="582725" y="1982087"/>
            <a:ext cx="5881138" cy="3225800"/>
          </a:xfrm>
        </p:spPr>
        <p:txBody>
          <a:bodyPr/>
          <a:lstStyle/>
          <a:p>
            <a:r>
              <a:rPr lang="en-GB" dirty="0"/>
              <a:t>What does “good” look like?</a:t>
            </a:r>
          </a:p>
          <a:p>
            <a:pPr lvl="1"/>
            <a:r>
              <a:rPr lang="en-GB" dirty="0"/>
              <a:t>Your teacher will play you a video of a group of students delivering their First Give presentations.</a:t>
            </a:r>
          </a:p>
          <a:p>
            <a:pPr lvl="1"/>
            <a:endParaRPr lang="en-GB" dirty="0"/>
          </a:p>
          <a:p>
            <a:pPr lvl="1"/>
            <a:r>
              <a:rPr lang="en-GB" dirty="0"/>
              <a:t>Watch the presentation video and write down your observations in the table on page 35 of your coursebook.</a:t>
            </a:r>
          </a:p>
          <a:p>
            <a:endParaRPr lang="en-GB" dirty="0"/>
          </a:p>
        </p:txBody>
      </p:sp>
      <p:pic>
        <p:nvPicPr>
          <p:cNvPr id="6" name="Picture 5">
            <a:extLst>
              <a:ext uri="{FF2B5EF4-FFF2-40B4-BE49-F238E27FC236}">
                <a16:creationId xmlns:a16="http://schemas.microsoft.com/office/drawing/2014/main" id="{74ADC4A3-2C4E-915F-8108-A646C7F20DCE}"/>
              </a:ext>
            </a:extLst>
          </p:cNvPr>
          <p:cNvPicPr>
            <a:picLocks noGrp="1" noRot="1" noChangeAspect="1" noMove="1" noResize="1" noEditPoints="1" noAdjustHandles="1" noChangeArrowheads="1" noChangeShapeType="1" noCrop="1"/>
          </p:cNvPicPr>
          <p:nvPr/>
        </p:nvPicPr>
        <p:blipFill>
          <a:blip r:embed="rId2"/>
          <a:stretch>
            <a:fillRect/>
          </a:stretch>
        </p:blipFill>
        <p:spPr>
          <a:xfrm>
            <a:off x="6873764" y="2205102"/>
            <a:ext cx="4569245" cy="3633583"/>
          </a:xfrm>
          <a:prstGeom prst="rect">
            <a:avLst/>
          </a:prstGeom>
        </p:spPr>
      </p:pic>
    </p:spTree>
    <p:extLst>
      <p:ext uri="{BB962C8B-B14F-4D97-AF65-F5344CB8AC3E}">
        <p14:creationId xmlns:p14="http://schemas.microsoft.com/office/powerpoint/2010/main" val="175804109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7B4CE96-3286-44D0-B5E8-71E1EDBB8DE7}"/>
              </a:ext>
            </a:extLst>
          </p:cNvPr>
          <p:cNvSpPr>
            <a:spLocks noGrp="1"/>
          </p:cNvSpPr>
          <p:nvPr>
            <p:ph type="body" sz="quarter" idx="11"/>
          </p:nvPr>
        </p:nvSpPr>
        <p:spPr/>
        <p:txBody>
          <a:bodyPr/>
          <a:lstStyle/>
          <a:p>
            <a:r>
              <a:rPr lang="en-GB" dirty="0"/>
              <a:t>N/A</a:t>
            </a:r>
          </a:p>
        </p:txBody>
      </p:sp>
      <p:sp>
        <p:nvSpPr>
          <p:cNvPr id="3" name="Text Placeholder 2">
            <a:extLst>
              <a:ext uri="{FF2B5EF4-FFF2-40B4-BE49-F238E27FC236}">
                <a16:creationId xmlns:a16="http://schemas.microsoft.com/office/drawing/2014/main" id="{5067ADE4-D3C3-40F3-B1A0-E65E4B7AEA74}"/>
              </a:ext>
            </a:extLst>
          </p:cNvPr>
          <p:cNvSpPr>
            <a:spLocks noGrp="1"/>
          </p:cNvSpPr>
          <p:nvPr>
            <p:ph type="body" sz="quarter" idx="10"/>
          </p:nvPr>
        </p:nvSpPr>
        <p:spPr>
          <a:xfrm>
            <a:off x="582724" y="1982087"/>
            <a:ext cx="8908117" cy="3225800"/>
          </a:xfrm>
        </p:spPr>
        <p:txBody>
          <a:bodyPr/>
          <a:lstStyle/>
          <a:p>
            <a:r>
              <a:rPr lang="en-GB" dirty="0"/>
              <a:t>Rehearse your presentation</a:t>
            </a:r>
          </a:p>
          <a:p>
            <a:pPr lvl="1"/>
            <a:r>
              <a:rPr lang="en-GB" dirty="0"/>
              <a:t>Think about the following:</a:t>
            </a:r>
          </a:p>
          <a:p>
            <a:pPr lvl="2" indent="0">
              <a:buNone/>
            </a:pPr>
            <a:endParaRPr lang="en-GB" dirty="0"/>
          </a:p>
          <a:p>
            <a:pPr lvl="2"/>
            <a:r>
              <a:rPr lang="en-GB" dirty="0"/>
              <a:t>How are you using the skills you just saw in the video?</a:t>
            </a:r>
          </a:p>
          <a:p>
            <a:pPr lvl="2"/>
            <a:r>
              <a:rPr lang="en-GB" dirty="0"/>
              <a:t>Does your presentation meet the judges’ criteria?</a:t>
            </a:r>
          </a:p>
          <a:p>
            <a:pPr lvl="2"/>
            <a:r>
              <a:rPr lang="en-GB" dirty="0"/>
              <a:t>Will your presentation stand out from all the others?</a:t>
            </a:r>
          </a:p>
          <a:p>
            <a:pPr lvl="2"/>
            <a:endParaRPr lang="en-GB" dirty="0"/>
          </a:p>
          <a:p>
            <a:pPr lvl="2" indent="0">
              <a:buNone/>
            </a:pPr>
            <a:r>
              <a:rPr lang="en-GB" dirty="0"/>
              <a:t>Make sure you have sent any slides to your teacher</a:t>
            </a:r>
          </a:p>
        </p:txBody>
      </p:sp>
    </p:spTree>
    <p:extLst>
      <p:ext uri="{BB962C8B-B14F-4D97-AF65-F5344CB8AC3E}">
        <p14:creationId xmlns:p14="http://schemas.microsoft.com/office/powerpoint/2010/main" val="11020834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E1D5B20-6784-4561-BD5D-93EAE8362D73}"/>
              </a:ext>
            </a:extLst>
          </p:cNvPr>
          <p:cNvSpPr>
            <a:spLocks noGrp="1"/>
          </p:cNvSpPr>
          <p:nvPr>
            <p:ph type="body" sz="quarter" idx="12"/>
          </p:nvPr>
        </p:nvSpPr>
        <p:spPr/>
        <p:txBody>
          <a:bodyPr/>
          <a:lstStyle/>
          <a:p>
            <a:r>
              <a:rPr lang="en-GB" dirty="0"/>
              <a:t>N/A</a:t>
            </a:r>
          </a:p>
        </p:txBody>
      </p:sp>
      <p:sp>
        <p:nvSpPr>
          <p:cNvPr id="3" name="Text Placeholder 2">
            <a:extLst>
              <a:ext uri="{FF2B5EF4-FFF2-40B4-BE49-F238E27FC236}">
                <a16:creationId xmlns:a16="http://schemas.microsoft.com/office/drawing/2014/main" id="{ED0AA123-7EAD-4F75-9DF1-3ECD36625993}"/>
              </a:ext>
            </a:extLst>
          </p:cNvPr>
          <p:cNvSpPr>
            <a:spLocks noGrp="1"/>
          </p:cNvSpPr>
          <p:nvPr>
            <p:ph type="body" sz="quarter" idx="10"/>
          </p:nvPr>
        </p:nvSpPr>
        <p:spPr/>
        <p:txBody>
          <a:bodyPr/>
          <a:lstStyle/>
          <a:p>
            <a:r>
              <a:rPr lang="en-GB" dirty="0"/>
              <a:t>After this lesson, how would you rate your…</a:t>
            </a:r>
          </a:p>
          <a:p>
            <a:pPr lvl="1"/>
            <a:endParaRPr lang="en-GB" dirty="0"/>
          </a:p>
          <a:p>
            <a:pPr lvl="2"/>
            <a:r>
              <a:rPr lang="en-GB" dirty="0"/>
              <a:t>Presentation skills?</a:t>
            </a:r>
          </a:p>
          <a:p>
            <a:pPr lvl="2"/>
            <a:endParaRPr lang="en-GB" dirty="0"/>
          </a:p>
          <a:p>
            <a:r>
              <a:rPr lang="en-GB" dirty="0"/>
              <a:t>Discuss in pairs</a:t>
            </a:r>
          </a:p>
        </p:txBody>
      </p:sp>
    </p:spTree>
    <p:extLst>
      <p:ext uri="{BB962C8B-B14F-4D97-AF65-F5344CB8AC3E}">
        <p14:creationId xmlns:p14="http://schemas.microsoft.com/office/powerpoint/2010/main" val="160886678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08213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665924B-48C3-48C6-B74D-CE2AC5D5CFE5}"/>
              </a:ext>
            </a:extLst>
          </p:cNvPr>
          <p:cNvSpPr>
            <a:spLocks noGrp="1"/>
          </p:cNvSpPr>
          <p:nvPr>
            <p:ph type="body" sz="quarter" idx="11"/>
          </p:nvPr>
        </p:nvSpPr>
        <p:spPr/>
        <p:txBody>
          <a:bodyPr/>
          <a:lstStyle/>
          <a:p>
            <a:r>
              <a:rPr lang="en-GB"/>
              <a:t>5</a:t>
            </a:r>
          </a:p>
        </p:txBody>
      </p:sp>
      <p:sp>
        <p:nvSpPr>
          <p:cNvPr id="3" name="Text Placeholder 2">
            <a:extLst>
              <a:ext uri="{FF2B5EF4-FFF2-40B4-BE49-F238E27FC236}">
                <a16:creationId xmlns:a16="http://schemas.microsoft.com/office/drawing/2014/main" id="{FF8EE246-A6C9-4188-9510-5E902E0EE7F6}"/>
              </a:ext>
            </a:extLst>
          </p:cNvPr>
          <p:cNvSpPr>
            <a:spLocks noGrp="1"/>
          </p:cNvSpPr>
          <p:nvPr>
            <p:ph type="body" sz="quarter" idx="10"/>
          </p:nvPr>
        </p:nvSpPr>
        <p:spPr/>
        <p:txBody>
          <a:bodyPr/>
          <a:lstStyle/>
          <a:p>
            <a:r>
              <a:rPr lang="en-GB"/>
              <a:t>Who’s responsible?</a:t>
            </a:r>
          </a:p>
          <a:p>
            <a:pPr lvl="1"/>
            <a:r>
              <a:rPr lang="en-US"/>
              <a:t>For this activity, choose one social issue to focus on.</a:t>
            </a:r>
          </a:p>
          <a:p>
            <a:pPr lvl="1"/>
            <a:endParaRPr lang="en-US"/>
          </a:p>
          <a:p>
            <a:pPr lvl="1"/>
            <a:r>
              <a:rPr lang="en-US"/>
              <a:t>In pairs, discuss how the groups on page 5 of your coursebook should address your chosen social issue.</a:t>
            </a:r>
            <a:endParaRPr lang="en-GB"/>
          </a:p>
        </p:txBody>
      </p:sp>
    </p:spTree>
    <p:extLst>
      <p:ext uri="{BB962C8B-B14F-4D97-AF65-F5344CB8AC3E}">
        <p14:creationId xmlns:p14="http://schemas.microsoft.com/office/powerpoint/2010/main" val="148048157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1A5BE40-D2D3-404B-AC95-A6885F06CC83}"/>
              </a:ext>
            </a:extLst>
          </p:cNvPr>
          <p:cNvSpPr>
            <a:spLocks noGrp="1"/>
          </p:cNvSpPr>
          <p:nvPr>
            <p:ph type="body" sz="quarter" idx="11"/>
          </p:nvPr>
        </p:nvSpPr>
        <p:spPr/>
        <p:txBody>
          <a:bodyPr/>
          <a:lstStyle/>
          <a:p>
            <a:r>
              <a:rPr lang="en-GB"/>
              <a:t>23</a:t>
            </a:r>
          </a:p>
        </p:txBody>
      </p:sp>
      <p:sp>
        <p:nvSpPr>
          <p:cNvPr id="3" name="Text Placeholder 2">
            <a:extLst>
              <a:ext uri="{FF2B5EF4-FFF2-40B4-BE49-F238E27FC236}">
                <a16:creationId xmlns:a16="http://schemas.microsoft.com/office/drawing/2014/main" id="{F101B4E2-36BE-4490-8986-4916A8FECA54}"/>
              </a:ext>
            </a:extLst>
          </p:cNvPr>
          <p:cNvSpPr>
            <a:spLocks noGrp="1"/>
          </p:cNvSpPr>
          <p:nvPr>
            <p:ph type="body" sz="quarter" idx="10"/>
          </p:nvPr>
        </p:nvSpPr>
        <p:spPr/>
        <p:txBody>
          <a:bodyPr/>
          <a:lstStyle/>
          <a:p>
            <a:r>
              <a:rPr lang="en-GB"/>
              <a:t>Judges’ criteria</a:t>
            </a:r>
          </a:p>
        </p:txBody>
      </p:sp>
      <p:pic>
        <p:nvPicPr>
          <p:cNvPr id="6" name="Picture 5">
            <a:extLst>
              <a:ext uri="{FF2B5EF4-FFF2-40B4-BE49-F238E27FC236}">
                <a16:creationId xmlns:a16="http://schemas.microsoft.com/office/drawing/2014/main" id="{94F040E6-7B05-44A8-90C5-2EDA8A620F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07115" y="5360564"/>
            <a:ext cx="1860811" cy="285791"/>
          </a:xfrm>
          <a:prstGeom prst="rect">
            <a:avLst/>
          </a:prstGeom>
        </p:spPr>
      </p:pic>
      <p:pic>
        <p:nvPicPr>
          <p:cNvPr id="7" name="Picture 6" descr="A screenshot of a cell phone&#10;&#10;Description automatically generated">
            <a:extLst>
              <a:ext uri="{FF2B5EF4-FFF2-40B4-BE49-F238E27FC236}">
                <a16:creationId xmlns:a16="http://schemas.microsoft.com/office/drawing/2014/main" id="{815EB5D9-D766-45F5-8433-B744E70500E4}"/>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r="20467"/>
          <a:stretch/>
        </p:blipFill>
        <p:spPr>
          <a:xfrm>
            <a:off x="735844" y="2758350"/>
            <a:ext cx="3545040" cy="2515132"/>
          </a:xfrm>
          <a:prstGeom prst="rect">
            <a:avLst/>
          </a:prstGeom>
        </p:spPr>
      </p:pic>
      <p:pic>
        <p:nvPicPr>
          <p:cNvPr id="4" name="Picture 3" descr="A screenshot of a cell phone&#10;&#10;Description automatically generated">
            <a:hlinkClick r:id="rId4" action="ppaction://hlinksldjump"/>
            <a:extLst>
              <a:ext uri="{FF2B5EF4-FFF2-40B4-BE49-F238E27FC236}">
                <a16:creationId xmlns:a16="http://schemas.microsoft.com/office/drawing/2014/main" id="{786109AB-FE72-A968-A917-1DF7ADBD11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34004" y="2785640"/>
            <a:ext cx="3545040" cy="2498585"/>
          </a:xfrm>
          <a:prstGeom prst="rect">
            <a:avLst/>
          </a:prstGeom>
        </p:spPr>
      </p:pic>
    </p:spTree>
    <p:extLst>
      <p:ext uri="{BB962C8B-B14F-4D97-AF65-F5344CB8AC3E}">
        <p14:creationId xmlns:p14="http://schemas.microsoft.com/office/powerpoint/2010/main" val="424381325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33665BC-723F-4944-9344-3AA3614B1B3C}"/>
              </a:ext>
            </a:extLst>
          </p:cNvPr>
          <p:cNvSpPr>
            <a:spLocks noGrp="1"/>
          </p:cNvSpPr>
          <p:nvPr>
            <p:ph type="body" sz="quarter" idx="11"/>
          </p:nvPr>
        </p:nvSpPr>
        <p:spPr/>
        <p:txBody>
          <a:bodyPr/>
          <a:lstStyle/>
          <a:p>
            <a:r>
              <a:rPr lang="en-GB" dirty="0"/>
              <a:t>36-37</a:t>
            </a:r>
          </a:p>
        </p:txBody>
      </p:sp>
      <p:sp>
        <p:nvSpPr>
          <p:cNvPr id="3" name="Text Placeholder 2">
            <a:extLst>
              <a:ext uri="{FF2B5EF4-FFF2-40B4-BE49-F238E27FC236}">
                <a16:creationId xmlns:a16="http://schemas.microsoft.com/office/drawing/2014/main" id="{5D58707C-D08E-4468-ACED-0BC36A7942E7}"/>
              </a:ext>
            </a:extLst>
          </p:cNvPr>
          <p:cNvSpPr>
            <a:spLocks noGrp="1"/>
          </p:cNvSpPr>
          <p:nvPr>
            <p:ph type="body" sz="quarter" idx="10"/>
          </p:nvPr>
        </p:nvSpPr>
        <p:spPr/>
        <p:txBody>
          <a:bodyPr anchor="t"/>
          <a:lstStyle/>
          <a:p>
            <a:r>
              <a:rPr lang="en-GB" dirty="0">
                <a:latin typeface="Arial"/>
                <a:cs typeface="Arial"/>
              </a:rPr>
              <a:t>Choosing our class presentation</a:t>
            </a:r>
          </a:p>
          <a:p>
            <a:pPr lvl="1"/>
            <a:r>
              <a:rPr lang="en-GB" sz="2650" dirty="0">
                <a:latin typeface="Arial"/>
                <a:cs typeface="Arial"/>
              </a:rPr>
              <a:t>Remind yourself of the judges’ criteria on page 36.</a:t>
            </a:r>
          </a:p>
          <a:p>
            <a:pPr lvl="1"/>
            <a:endParaRPr lang="en-GB" dirty="0"/>
          </a:p>
          <a:p>
            <a:pPr lvl="1"/>
            <a:r>
              <a:rPr lang="en-GB" sz="2650" dirty="0">
                <a:latin typeface="Arial"/>
                <a:cs typeface="Arial"/>
              </a:rPr>
              <a:t>Your class need to nominate the presentation that you think has the best chance of winning!</a:t>
            </a:r>
          </a:p>
        </p:txBody>
      </p:sp>
    </p:spTree>
    <p:extLst>
      <p:ext uri="{BB962C8B-B14F-4D97-AF65-F5344CB8AC3E}">
        <p14:creationId xmlns:p14="http://schemas.microsoft.com/office/powerpoint/2010/main" val="35469545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B332143-F518-438C-A4FF-B65B9376279D}"/>
              </a:ext>
            </a:extLst>
          </p:cNvPr>
          <p:cNvSpPr>
            <a:spLocks noGrp="1"/>
          </p:cNvSpPr>
          <p:nvPr>
            <p:ph type="body" sz="quarter" idx="11"/>
          </p:nvPr>
        </p:nvSpPr>
        <p:spPr/>
        <p:txBody>
          <a:bodyPr/>
          <a:lstStyle/>
          <a:p>
            <a:r>
              <a:rPr lang="en-GB" dirty="0"/>
              <a:t>36-37</a:t>
            </a:r>
          </a:p>
        </p:txBody>
      </p:sp>
      <p:sp>
        <p:nvSpPr>
          <p:cNvPr id="3" name="Text Placeholder 2">
            <a:extLst>
              <a:ext uri="{FF2B5EF4-FFF2-40B4-BE49-F238E27FC236}">
                <a16:creationId xmlns:a16="http://schemas.microsoft.com/office/drawing/2014/main" id="{8CE9F35D-6042-43A7-B489-25FA30BA3B77}"/>
              </a:ext>
            </a:extLst>
          </p:cNvPr>
          <p:cNvSpPr>
            <a:spLocks noGrp="1"/>
          </p:cNvSpPr>
          <p:nvPr>
            <p:ph type="body" sz="quarter" idx="10"/>
          </p:nvPr>
        </p:nvSpPr>
        <p:spPr>
          <a:xfrm>
            <a:off x="582725" y="1982087"/>
            <a:ext cx="4859070" cy="3225800"/>
          </a:xfrm>
        </p:spPr>
        <p:txBody>
          <a:bodyPr/>
          <a:lstStyle/>
          <a:p>
            <a:pPr lvl="1"/>
            <a:r>
              <a:rPr lang="en-GB" dirty="0"/>
              <a:t>Watch the presentations and use the assessment sheet on page 37 alongside the judges’ criteria.</a:t>
            </a:r>
          </a:p>
          <a:p>
            <a:pPr lvl="1"/>
            <a:endParaRPr lang="en-GB" dirty="0"/>
          </a:p>
          <a:p>
            <a:pPr lvl="1"/>
            <a:r>
              <a:rPr lang="en-GB" dirty="0"/>
              <a:t>Write down the best thing and one thing each group could improve in their presentation. Be prepared to feedback.</a:t>
            </a:r>
          </a:p>
        </p:txBody>
      </p:sp>
      <p:pic>
        <p:nvPicPr>
          <p:cNvPr id="7" name="Picture 6">
            <a:extLst>
              <a:ext uri="{FF2B5EF4-FFF2-40B4-BE49-F238E27FC236}">
                <a16:creationId xmlns:a16="http://schemas.microsoft.com/office/drawing/2014/main" id="{1BA9772B-CA72-DECF-E4AF-1A7669938B4C}"/>
              </a:ext>
            </a:extLst>
          </p:cNvPr>
          <p:cNvPicPr>
            <a:picLocks noGrp="1" noRot="1" noChangeAspect="1" noMove="1" noResize="1" noEditPoints="1" noAdjustHandles="1" noChangeArrowheads="1" noChangeShapeType="1" noCrop="1"/>
          </p:cNvPicPr>
          <p:nvPr/>
        </p:nvPicPr>
        <p:blipFill rotWithShape="1">
          <a:blip r:embed="rId2"/>
          <a:srcRect r="2918"/>
          <a:stretch/>
        </p:blipFill>
        <p:spPr>
          <a:xfrm>
            <a:off x="5678350" y="2434656"/>
            <a:ext cx="4321836" cy="2773231"/>
          </a:xfrm>
          <a:prstGeom prst="rect">
            <a:avLst/>
          </a:prstGeom>
        </p:spPr>
      </p:pic>
    </p:spTree>
    <p:extLst>
      <p:ext uri="{BB962C8B-B14F-4D97-AF65-F5344CB8AC3E}">
        <p14:creationId xmlns:p14="http://schemas.microsoft.com/office/powerpoint/2010/main" val="388120876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7C5EA55-5FBA-4EDA-FBE2-BDE5065001C4}"/>
              </a:ext>
            </a:extLst>
          </p:cNvPr>
          <p:cNvSpPr>
            <a:spLocks noGrp="1"/>
          </p:cNvSpPr>
          <p:nvPr>
            <p:ph type="body" sz="quarter" idx="11"/>
          </p:nvPr>
        </p:nvSpPr>
        <p:spPr/>
        <p:txBody>
          <a:bodyPr/>
          <a:lstStyle/>
          <a:p>
            <a:r>
              <a:rPr lang="en-GB" dirty="0"/>
              <a:t>38</a:t>
            </a:r>
          </a:p>
        </p:txBody>
      </p:sp>
      <p:sp>
        <p:nvSpPr>
          <p:cNvPr id="3" name="Text Placeholder 2">
            <a:extLst>
              <a:ext uri="{FF2B5EF4-FFF2-40B4-BE49-F238E27FC236}">
                <a16:creationId xmlns:a16="http://schemas.microsoft.com/office/drawing/2014/main" id="{14A28218-754B-9E4A-AB3C-0702F6D8EE31}"/>
              </a:ext>
            </a:extLst>
          </p:cNvPr>
          <p:cNvSpPr>
            <a:spLocks noGrp="1"/>
          </p:cNvSpPr>
          <p:nvPr>
            <p:ph type="body" sz="quarter" idx="10"/>
          </p:nvPr>
        </p:nvSpPr>
        <p:spPr>
          <a:xfrm>
            <a:off x="582725" y="1982087"/>
            <a:ext cx="5998860" cy="3225800"/>
          </a:xfrm>
        </p:spPr>
        <p:txBody>
          <a:bodyPr/>
          <a:lstStyle/>
          <a:p>
            <a:r>
              <a:rPr lang="en-GB" dirty="0"/>
              <a:t>Decide which group should represent your class</a:t>
            </a:r>
          </a:p>
          <a:p>
            <a:pPr lvl="1"/>
            <a:r>
              <a:rPr lang="en-GB" dirty="0"/>
              <a:t>Use the space in your coursebook to write down the reasons for your choice.</a:t>
            </a:r>
          </a:p>
          <a:p>
            <a:pPr lvl="1"/>
            <a:endParaRPr lang="en-GB" dirty="0"/>
          </a:p>
          <a:p>
            <a:pPr lvl="1"/>
            <a:r>
              <a:rPr lang="en-GB" dirty="0"/>
              <a:t>Your teacher will help the class vote on which group should present.</a:t>
            </a:r>
          </a:p>
        </p:txBody>
      </p:sp>
      <p:pic>
        <p:nvPicPr>
          <p:cNvPr id="5" name="Picture 4">
            <a:extLst>
              <a:ext uri="{FF2B5EF4-FFF2-40B4-BE49-F238E27FC236}">
                <a16:creationId xmlns:a16="http://schemas.microsoft.com/office/drawing/2014/main" id="{280CEEDB-45BB-B966-9181-FF270C95303C}"/>
              </a:ext>
            </a:extLst>
          </p:cNvPr>
          <p:cNvPicPr>
            <a:picLocks noGrp="1" noRot="1" noChangeAspect="1" noMove="1" noResize="1" noEditPoints="1" noAdjustHandles="1" noChangeArrowheads="1" noChangeShapeType="1" noCrop="1"/>
          </p:cNvPicPr>
          <p:nvPr/>
        </p:nvPicPr>
        <p:blipFill>
          <a:blip r:embed="rId2"/>
          <a:stretch>
            <a:fillRect/>
          </a:stretch>
        </p:blipFill>
        <p:spPr>
          <a:xfrm>
            <a:off x="6581584" y="2826327"/>
            <a:ext cx="5610416" cy="2780335"/>
          </a:xfrm>
          <a:prstGeom prst="rect">
            <a:avLst/>
          </a:prstGeom>
        </p:spPr>
      </p:pic>
    </p:spTree>
    <p:extLst>
      <p:ext uri="{BB962C8B-B14F-4D97-AF65-F5344CB8AC3E}">
        <p14:creationId xmlns:p14="http://schemas.microsoft.com/office/powerpoint/2010/main" val="344019983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5E2F8F6-2EDD-4B7A-8EFC-A5CDF404B800}"/>
              </a:ext>
            </a:extLst>
          </p:cNvPr>
          <p:cNvSpPr>
            <a:spLocks noGrp="1"/>
          </p:cNvSpPr>
          <p:nvPr>
            <p:ph type="body" sz="quarter" idx="11"/>
          </p:nvPr>
        </p:nvSpPr>
        <p:spPr/>
        <p:txBody>
          <a:bodyPr/>
          <a:lstStyle/>
          <a:p>
            <a:r>
              <a:rPr lang="en-GB" dirty="0"/>
              <a:t>38</a:t>
            </a:r>
          </a:p>
        </p:txBody>
      </p:sp>
      <p:pic>
        <p:nvPicPr>
          <p:cNvPr id="6" name="Picture 5" descr="A purple rectangular object with text&#10;&#10;Description automatically generated">
            <a:extLst>
              <a:ext uri="{FF2B5EF4-FFF2-40B4-BE49-F238E27FC236}">
                <a16:creationId xmlns:a16="http://schemas.microsoft.com/office/drawing/2014/main" id="{883AB638-A37E-3BFA-F98A-FCD50A4C6BE9}"/>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27267" y="1483470"/>
            <a:ext cx="8833269" cy="3368998"/>
          </a:xfrm>
          <a:prstGeom prst="rect">
            <a:avLst/>
          </a:prstGeom>
        </p:spPr>
      </p:pic>
      <p:sp>
        <p:nvSpPr>
          <p:cNvPr id="4" name="TextBox 3">
            <a:extLst>
              <a:ext uri="{FF2B5EF4-FFF2-40B4-BE49-F238E27FC236}">
                <a16:creationId xmlns:a16="http://schemas.microsoft.com/office/drawing/2014/main" id="{2D6C6851-3888-4652-20BB-79604B27E6A6}"/>
              </a:ext>
            </a:extLst>
          </p:cNvPr>
          <p:cNvSpPr txBox="1"/>
          <p:nvPr/>
        </p:nvSpPr>
        <p:spPr>
          <a:xfrm>
            <a:off x="529389" y="3429000"/>
            <a:ext cx="5077327" cy="369332"/>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CHARITY NAME HERE</a:t>
            </a:r>
          </a:p>
        </p:txBody>
      </p:sp>
    </p:spTree>
    <p:extLst>
      <p:ext uri="{BB962C8B-B14F-4D97-AF65-F5344CB8AC3E}">
        <p14:creationId xmlns:p14="http://schemas.microsoft.com/office/powerpoint/2010/main" val="116309811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92A61F8-D021-4515-A378-681F70B66190}"/>
              </a:ext>
            </a:extLst>
          </p:cNvPr>
          <p:cNvSpPr>
            <a:spLocks noGrp="1"/>
          </p:cNvSpPr>
          <p:nvPr>
            <p:ph type="body" sz="quarter" idx="11"/>
          </p:nvPr>
        </p:nvSpPr>
        <p:spPr/>
        <p:txBody>
          <a:bodyPr/>
          <a:lstStyle/>
          <a:p>
            <a:r>
              <a:rPr lang="en-GB" dirty="0"/>
              <a:t>38</a:t>
            </a:r>
          </a:p>
        </p:txBody>
      </p:sp>
      <p:sp>
        <p:nvSpPr>
          <p:cNvPr id="3" name="Text Placeholder 2">
            <a:extLst>
              <a:ext uri="{FF2B5EF4-FFF2-40B4-BE49-F238E27FC236}">
                <a16:creationId xmlns:a16="http://schemas.microsoft.com/office/drawing/2014/main" id="{A456EBF9-5C60-68EF-3FA4-EBE14AE3ADE5}"/>
              </a:ext>
            </a:extLst>
          </p:cNvPr>
          <p:cNvSpPr>
            <a:spLocks noGrp="1"/>
          </p:cNvSpPr>
          <p:nvPr>
            <p:ph type="body" sz="quarter" idx="10"/>
          </p:nvPr>
        </p:nvSpPr>
        <p:spPr/>
        <p:txBody>
          <a:bodyPr/>
          <a:lstStyle/>
          <a:p>
            <a:r>
              <a:rPr lang="en-GB" dirty="0"/>
              <a:t>Time to collaborate</a:t>
            </a:r>
          </a:p>
          <a:p>
            <a:pPr lvl="1"/>
            <a:r>
              <a:rPr lang="en-GB" dirty="0"/>
              <a:t>Refer to the table on page 37 and share your suggestions for improvement with the chosen presenting team.</a:t>
            </a:r>
          </a:p>
          <a:p>
            <a:pPr lvl="1"/>
            <a:endParaRPr lang="en-GB" dirty="0"/>
          </a:p>
          <a:p>
            <a:pPr lvl="1"/>
            <a:r>
              <a:rPr lang="en-GB" dirty="0"/>
              <a:t>Your focus here is to make sure the Final presentation has all the best elements from the </a:t>
            </a:r>
            <a:r>
              <a:rPr lang="en-GB" dirty="0" err="1"/>
              <a:t>class’</a:t>
            </a:r>
            <a:r>
              <a:rPr lang="en-GB" dirty="0"/>
              <a:t> presentations.</a:t>
            </a:r>
          </a:p>
        </p:txBody>
      </p:sp>
    </p:spTree>
    <p:extLst>
      <p:ext uri="{BB962C8B-B14F-4D97-AF65-F5344CB8AC3E}">
        <p14:creationId xmlns:p14="http://schemas.microsoft.com/office/powerpoint/2010/main" val="76181965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6C0487A-0DCD-6F1B-05D4-992B1AC9BE98}"/>
              </a:ext>
            </a:extLst>
          </p:cNvPr>
          <p:cNvSpPr>
            <a:spLocks noGrp="1"/>
          </p:cNvSpPr>
          <p:nvPr>
            <p:ph type="body" sz="quarter" idx="11"/>
          </p:nvPr>
        </p:nvSpPr>
        <p:spPr/>
        <p:txBody>
          <a:bodyPr/>
          <a:lstStyle/>
          <a:p>
            <a:r>
              <a:rPr lang="en-GB" dirty="0"/>
              <a:t>39</a:t>
            </a:r>
          </a:p>
        </p:txBody>
      </p:sp>
      <p:sp>
        <p:nvSpPr>
          <p:cNvPr id="3" name="Text Placeholder 2">
            <a:extLst>
              <a:ext uri="{FF2B5EF4-FFF2-40B4-BE49-F238E27FC236}">
                <a16:creationId xmlns:a16="http://schemas.microsoft.com/office/drawing/2014/main" id="{BA7DEC0B-7BAE-485B-286E-A72E827F79A6}"/>
              </a:ext>
            </a:extLst>
          </p:cNvPr>
          <p:cNvSpPr>
            <a:spLocks noGrp="1" noRot="1" noMove="1" noResize="1" noEditPoints="1" noAdjustHandles="1" noChangeArrowheads="1" noChangeShapeType="1"/>
          </p:cNvSpPr>
          <p:nvPr>
            <p:ph type="body" sz="quarter" idx="10"/>
          </p:nvPr>
        </p:nvSpPr>
        <p:spPr>
          <a:xfrm>
            <a:off x="582724" y="1982087"/>
            <a:ext cx="7323491" cy="3225800"/>
          </a:xfrm>
        </p:spPr>
        <p:txBody>
          <a:bodyPr/>
          <a:lstStyle/>
          <a:p>
            <a:r>
              <a:rPr lang="en-GB" dirty="0"/>
              <a:t>Our First Give Final date and time is:</a:t>
            </a:r>
          </a:p>
          <a:p>
            <a:pPr>
              <a:spcBef>
                <a:spcPts val="2400"/>
              </a:spcBef>
            </a:pPr>
            <a:r>
              <a:rPr lang="en-GB" dirty="0"/>
              <a:t>_______________________________</a:t>
            </a:r>
          </a:p>
          <a:p>
            <a:endParaRPr lang="en-GB" dirty="0"/>
          </a:p>
          <a:p>
            <a:pPr lvl="1"/>
            <a:r>
              <a:rPr lang="en-GB" dirty="0"/>
              <a:t>Now read through the checklists on page 39 and ensure you know what you need to do before the Final.</a:t>
            </a:r>
          </a:p>
        </p:txBody>
      </p:sp>
    </p:spTree>
    <p:extLst>
      <p:ext uri="{BB962C8B-B14F-4D97-AF65-F5344CB8AC3E}">
        <p14:creationId xmlns:p14="http://schemas.microsoft.com/office/powerpoint/2010/main" val="132832931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E1D5B20-6784-4561-BD5D-93EAE8362D73}"/>
              </a:ext>
            </a:extLst>
          </p:cNvPr>
          <p:cNvSpPr>
            <a:spLocks noGrp="1"/>
          </p:cNvSpPr>
          <p:nvPr>
            <p:ph type="body" sz="quarter" idx="12"/>
          </p:nvPr>
        </p:nvSpPr>
        <p:spPr/>
        <p:txBody>
          <a:bodyPr/>
          <a:lstStyle/>
          <a:p>
            <a:r>
              <a:rPr lang="en-GB" dirty="0"/>
              <a:t>39</a:t>
            </a:r>
          </a:p>
        </p:txBody>
      </p:sp>
      <p:sp>
        <p:nvSpPr>
          <p:cNvPr id="3" name="Text Placeholder 2">
            <a:extLst>
              <a:ext uri="{FF2B5EF4-FFF2-40B4-BE49-F238E27FC236}">
                <a16:creationId xmlns:a16="http://schemas.microsoft.com/office/drawing/2014/main" id="{ED0AA123-7EAD-4F75-9DF1-3ECD36625993}"/>
              </a:ext>
            </a:extLst>
          </p:cNvPr>
          <p:cNvSpPr>
            <a:spLocks noGrp="1"/>
          </p:cNvSpPr>
          <p:nvPr>
            <p:ph type="body" sz="quarter" idx="10"/>
          </p:nvPr>
        </p:nvSpPr>
        <p:spPr/>
        <p:txBody>
          <a:bodyPr/>
          <a:lstStyle/>
          <a:p>
            <a:r>
              <a:rPr lang="en-GB" dirty="0"/>
              <a:t>After this lesson, how would you rate your…</a:t>
            </a:r>
          </a:p>
          <a:p>
            <a:pPr lvl="1"/>
            <a:endParaRPr lang="en-GB" dirty="0"/>
          </a:p>
          <a:p>
            <a:pPr lvl="2"/>
            <a:r>
              <a:rPr lang="en-GB" dirty="0"/>
              <a:t>Presentation skills?</a:t>
            </a:r>
          </a:p>
          <a:p>
            <a:pPr lvl="2"/>
            <a:endParaRPr lang="en-GB" dirty="0"/>
          </a:p>
          <a:p>
            <a:r>
              <a:rPr lang="en-GB" dirty="0"/>
              <a:t>Discuss in pairs</a:t>
            </a:r>
          </a:p>
        </p:txBody>
      </p:sp>
    </p:spTree>
    <p:extLst>
      <p:ext uri="{BB962C8B-B14F-4D97-AF65-F5344CB8AC3E}">
        <p14:creationId xmlns:p14="http://schemas.microsoft.com/office/powerpoint/2010/main" val="41521554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A screenshot of a cell phone&#10;&#10;Description automatically generated">
            <a:extLst>
              <a:ext uri="{FF2B5EF4-FFF2-40B4-BE49-F238E27FC236}">
                <a16:creationId xmlns:a16="http://schemas.microsoft.com/office/drawing/2014/main" id="{7C367C9F-1D0D-4975-8F5E-83AC94BC9E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8153" y="188384"/>
            <a:ext cx="9195695" cy="6481232"/>
          </a:xfrm>
          <a:prstGeom prst="rect">
            <a:avLst/>
          </a:prstGeom>
        </p:spPr>
      </p:pic>
    </p:spTree>
    <p:extLst>
      <p:ext uri="{BB962C8B-B14F-4D97-AF65-F5344CB8AC3E}">
        <p14:creationId xmlns:p14="http://schemas.microsoft.com/office/powerpoint/2010/main" val="19496594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18D3CC8-158E-40C4-B6EE-829CB5D101E8}"/>
              </a:ext>
            </a:extLst>
          </p:cNvPr>
          <p:cNvSpPr>
            <a:spLocks noGrp="1"/>
          </p:cNvSpPr>
          <p:nvPr>
            <p:ph type="body" sz="quarter" idx="12"/>
          </p:nvPr>
        </p:nvSpPr>
        <p:spPr/>
        <p:txBody>
          <a:bodyPr/>
          <a:lstStyle/>
          <a:p>
            <a:r>
              <a:rPr lang="en-GB"/>
              <a:t>6</a:t>
            </a:r>
          </a:p>
        </p:txBody>
      </p:sp>
      <p:sp>
        <p:nvSpPr>
          <p:cNvPr id="4" name="Text Placeholder 3">
            <a:extLst>
              <a:ext uri="{FF2B5EF4-FFF2-40B4-BE49-F238E27FC236}">
                <a16:creationId xmlns:a16="http://schemas.microsoft.com/office/drawing/2014/main" id="{66843C12-183D-4311-A0E9-50D64C485599}"/>
              </a:ext>
            </a:extLst>
          </p:cNvPr>
          <p:cNvSpPr>
            <a:spLocks noGrp="1"/>
          </p:cNvSpPr>
          <p:nvPr>
            <p:ph type="body" sz="quarter" idx="10"/>
          </p:nvPr>
        </p:nvSpPr>
        <p:spPr>
          <a:xfrm>
            <a:off x="582724" y="1982087"/>
            <a:ext cx="8980376" cy="3225800"/>
          </a:xfrm>
        </p:spPr>
        <p:txBody>
          <a:bodyPr/>
          <a:lstStyle/>
          <a:p>
            <a:r>
              <a:rPr lang="en-GB" dirty="0"/>
              <a:t>Which social issues can you identify in your area?</a:t>
            </a:r>
          </a:p>
          <a:p>
            <a:pPr lvl="1"/>
            <a:r>
              <a:rPr lang="en-GB" dirty="0"/>
              <a:t>You have one minute to work with a partner to list </a:t>
            </a:r>
            <a:r>
              <a:rPr lang="en-GB" b="1" dirty="0">
                <a:solidFill>
                  <a:srgbClr val="EA613F"/>
                </a:solidFill>
              </a:rPr>
              <a:t>three</a:t>
            </a:r>
            <a:r>
              <a:rPr lang="en-GB" dirty="0"/>
              <a:t> social issues you’ve noticed in your local community. Be prepared to feed back. </a:t>
            </a:r>
          </a:p>
        </p:txBody>
      </p:sp>
      <p:sp>
        <p:nvSpPr>
          <p:cNvPr id="7" name="TextBox 6">
            <a:extLst>
              <a:ext uri="{FF2B5EF4-FFF2-40B4-BE49-F238E27FC236}">
                <a16:creationId xmlns:a16="http://schemas.microsoft.com/office/drawing/2014/main" id="{8FBFD07A-27F6-BCE0-5BEC-5AE1BD6EC67C}"/>
              </a:ext>
            </a:extLst>
          </p:cNvPr>
          <p:cNvSpPr txBox="1"/>
          <p:nvPr/>
        </p:nvSpPr>
        <p:spPr>
          <a:xfrm>
            <a:off x="4724400" y="3200399"/>
            <a:ext cx="2743199" cy="4571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ED95E967-39D8-609D-2298-89344C841163}"/>
              </a:ext>
            </a:extLst>
          </p:cNvPr>
          <p:cNvSpPr>
            <a:spLocks noGrp="1" noRot="1" noMove="1" noResize="1" noEditPoints="1" noAdjustHandles="1" noChangeArrowheads="1" noChangeShapeType="1"/>
          </p:cNvSpPr>
          <p:nvPr/>
        </p:nvSpPr>
        <p:spPr>
          <a:xfrm>
            <a:off x="668449" y="4619827"/>
            <a:ext cx="8894651" cy="457199"/>
          </a:xfrm>
          <a:prstGeom prst="rect">
            <a:avLst/>
          </a:prstGeom>
          <a:noFill/>
          <a:ln w="57150">
            <a:solidFill>
              <a:srgbClr val="5A007D"/>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a:ea typeface="Calibri"/>
              <a:cs typeface="Calibri"/>
            </a:endParaRPr>
          </a:p>
        </p:txBody>
      </p:sp>
      <p:sp>
        <p:nvSpPr>
          <p:cNvPr id="5" name="Rectangle 4">
            <a:extLst>
              <a:ext uri="{FF2B5EF4-FFF2-40B4-BE49-F238E27FC236}">
                <a16:creationId xmlns:a16="http://schemas.microsoft.com/office/drawing/2014/main" id="{355504B6-DAA7-D6E9-F84B-5635FE1A8D3B}"/>
              </a:ext>
            </a:extLst>
          </p:cNvPr>
          <p:cNvSpPr>
            <a:spLocks noGrp="1" noRot="1" noMove="1" noResize="1" noEditPoints="1" noAdjustHandles="1" noChangeArrowheads="1" noChangeShapeType="1"/>
          </p:cNvSpPr>
          <p:nvPr/>
        </p:nvSpPr>
        <p:spPr>
          <a:xfrm>
            <a:off x="697503" y="4654485"/>
            <a:ext cx="8840033" cy="405199"/>
          </a:xfrm>
          <a:prstGeom prst="rect">
            <a:avLst/>
          </a:prstGeom>
          <a:solidFill>
            <a:srgbClr val="28B9CD"/>
          </a:solidFill>
          <a:ln w="57150">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a:ea typeface="Calibri"/>
              <a:cs typeface="Calibri"/>
            </a:endParaRPr>
          </a:p>
        </p:txBody>
      </p:sp>
      <p:sp>
        <p:nvSpPr>
          <p:cNvPr id="9" name="TextBox 8">
            <a:extLst>
              <a:ext uri="{FF2B5EF4-FFF2-40B4-BE49-F238E27FC236}">
                <a16:creationId xmlns:a16="http://schemas.microsoft.com/office/drawing/2014/main" id="{CAC907C2-0CB6-859D-1F2B-E75B9AE7C0F5}"/>
              </a:ext>
            </a:extLst>
          </p:cNvPr>
          <p:cNvSpPr txBox="1"/>
          <p:nvPr/>
        </p:nvSpPr>
        <p:spPr>
          <a:xfrm>
            <a:off x="3884926" y="5233492"/>
            <a:ext cx="2375971"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rgbClr val="5A007D"/>
                </a:solidFill>
                <a:effectLst/>
                <a:uLnTx/>
                <a:uFillTx/>
                <a:latin typeface="Arial" panose="020B0604020202020204" pitchFamily="34" charset="0"/>
                <a:ea typeface="+mn-ea"/>
                <a:cs typeface="Arial" panose="020B0604020202020204" pitchFamily="34" charset="0"/>
              </a:rPr>
              <a:t>Click to start the timer bar</a:t>
            </a:r>
          </a:p>
        </p:txBody>
      </p:sp>
    </p:spTree>
    <p:extLst>
      <p:ext uri="{BB962C8B-B14F-4D97-AF65-F5344CB8AC3E}">
        <p14:creationId xmlns:p14="http://schemas.microsoft.com/office/powerpoint/2010/main" val="1136697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2" fill="hold" grpId="0" nodeType="clickEffect">
                                  <p:stCondLst>
                                    <p:cond delay="0"/>
                                  </p:stCondLst>
                                  <p:childTnLst>
                                    <p:animEffect transition="out" filter="wipe(right)">
                                      <p:cBhvr>
                                        <p:cTn id="6" dur="59000"/>
                                        <p:tgtEl>
                                          <p:spTgt spid="5"/>
                                        </p:tgtEl>
                                      </p:cBhvr>
                                    </p:animEffect>
                                    <p:set>
                                      <p:cBhvr>
                                        <p:cTn id="7" dur="1" fill="hold">
                                          <p:stCondLst>
                                            <p:cond delay="58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E105477-AB23-43D6-8DF5-EC00338655C1}"/>
              </a:ext>
            </a:extLst>
          </p:cNvPr>
          <p:cNvSpPr>
            <a:spLocks noGrp="1"/>
          </p:cNvSpPr>
          <p:nvPr>
            <p:ph type="body" sz="quarter" idx="11"/>
          </p:nvPr>
        </p:nvSpPr>
        <p:spPr/>
        <p:txBody>
          <a:bodyPr/>
          <a:lstStyle/>
          <a:p>
            <a:r>
              <a:rPr lang="en-GB"/>
              <a:t>6</a:t>
            </a:r>
          </a:p>
        </p:txBody>
      </p:sp>
      <p:sp>
        <p:nvSpPr>
          <p:cNvPr id="3" name="Text Placeholder 2">
            <a:extLst>
              <a:ext uri="{FF2B5EF4-FFF2-40B4-BE49-F238E27FC236}">
                <a16:creationId xmlns:a16="http://schemas.microsoft.com/office/drawing/2014/main" id="{DEBA9E9E-DE04-40BB-8CF7-E2A612677182}"/>
              </a:ext>
            </a:extLst>
          </p:cNvPr>
          <p:cNvSpPr>
            <a:spLocks noGrp="1"/>
          </p:cNvSpPr>
          <p:nvPr>
            <p:ph type="body" sz="quarter" idx="10"/>
          </p:nvPr>
        </p:nvSpPr>
        <p:spPr/>
        <p:txBody>
          <a:bodyPr/>
          <a:lstStyle/>
          <a:p>
            <a:r>
              <a:rPr lang="en-GB"/>
              <a:t>What’s our issue?</a:t>
            </a:r>
          </a:p>
          <a:p>
            <a:pPr lvl="1"/>
            <a:r>
              <a:rPr lang="en-GB"/>
              <a:t>As a class, now decide on one issue that you’ll focus on as a priority. </a:t>
            </a:r>
          </a:p>
          <a:p>
            <a:pPr lvl="1"/>
            <a:endParaRPr lang="en-GB"/>
          </a:p>
          <a:p>
            <a:pPr lvl="1"/>
            <a:r>
              <a:rPr lang="en-GB"/>
              <a:t>Your teacher will help the class to decide by leading a discussion and a vote.</a:t>
            </a:r>
          </a:p>
        </p:txBody>
      </p:sp>
    </p:spTree>
    <p:extLst>
      <p:ext uri="{BB962C8B-B14F-4D97-AF65-F5344CB8AC3E}">
        <p14:creationId xmlns:p14="http://schemas.microsoft.com/office/powerpoint/2010/main" val="18702938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3720D5A-3674-42FE-8889-0ECC0CA642BC}"/>
              </a:ext>
            </a:extLst>
          </p:cNvPr>
          <p:cNvSpPr>
            <a:spLocks noGrp="1"/>
          </p:cNvSpPr>
          <p:nvPr>
            <p:ph type="body" sz="quarter" idx="12"/>
          </p:nvPr>
        </p:nvSpPr>
        <p:spPr/>
        <p:txBody>
          <a:bodyPr/>
          <a:lstStyle/>
          <a:p>
            <a:r>
              <a:rPr lang="en-GB"/>
              <a:t>7</a:t>
            </a:r>
          </a:p>
        </p:txBody>
      </p:sp>
      <p:sp>
        <p:nvSpPr>
          <p:cNvPr id="3" name="Text Placeholder 2">
            <a:extLst>
              <a:ext uri="{FF2B5EF4-FFF2-40B4-BE49-F238E27FC236}">
                <a16:creationId xmlns:a16="http://schemas.microsoft.com/office/drawing/2014/main" id="{972BDB63-2CB8-4298-9101-BFD5469277A8}"/>
              </a:ext>
            </a:extLst>
          </p:cNvPr>
          <p:cNvSpPr>
            <a:spLocks noGrp="1"/>
          </p:cNvSpPr>
          <p:nvPr>
            <p:ph type="body" sz="quarter" idx="10"/>
          </p:nvPr>
        </p:nvSpPr>
        <p:spPr/>
        <p:txBody>
          <a:bodyPr/>
          <a:lstStyle/>
          <a:p>
            <a:r>
              <a:rPr lang="en-GB"/>
              <a:t>After this lesson how would you rate your…</a:t>
            </a:r>
          </a:p>
          <a:p>
            <a:pPr lvl="1"/>
            <a:endParaRPr lang="en-GB"/>
          </a:p>
          <a:p>
            <a:pPr lvl="2"/>
            <a:r>
              <a:rPr lang="en-GB"/>
              <a:t>Understanding of social issues?</a:t>
            </a:r>
          </a:p>
        </p:txBody>
      </p:sp>
    </p:spTree>
    <p:extLst>
      <p:ext uri="{BB962C8B-B14F-4D97-AF65-F5344CB8AC3E}">
        <p14:creationId xmlns:p14="http://schemas.microsoft.com/office/powerpoint/2010/main" val="37990825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DAF448-25AD-4122-9DBD-2E36E78EB9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7223" y="37627"/>
            <a:ext cx="7557555" cy="6782747"/>
          </a:xfrm>
          <a:prstGeom prst="rect">
            <a:avLst/>
          </a:prstGeom>
        </p:spPr>
      </p:pic>
    </p:spTree>
    <p:extLst>
      <p:ext uri="{BB962C8B-B14F-4D97-AF65-F5344CB8AC3E}">
        <p14:creationId xmlns:p14="http://schemas.microsoft.com/office/powerpoint/2010/main" val="592309192"/>
      </p:ext>
    </p:extLst>
  </p:cSld>
  <p:clrMapOvr>
    <a:masterClrMapping/>
  </p:clrMapOvr>
</p:sld>
</file>

<file path=ppt/theme/theme1.xml><?xml version="1.0" encoding="utf-8"?>
<a:theme xmlns:a="http://schemas.openxmlformats.org/drawingml/2006/main" name="Lesson 1 TITL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irst Give Template 2019" id="{1C954422-387D-4BEC-A82D-847259511FDB}" vid="{96D43A9F-2C21-447F-8AF7-710AE0A5FA70}"/>
    </a:ext>
  </a:extLst>
</a:theme>
</file>

<file path=ppt/theme/theme10.xml><?xml version="1.0" encoding="utf-8"?>
<a:theme xmlns:a="http://schemas.openxmlformats.org/drawingml/2006/main" name="Lesson 8 TITL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irst Give Template 2019" id="{1C954422-387D-4BEC-A82D-847259511FDB}" vid="{A0FD18D1-184E-4790-8F47-D08285843C17}"/>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FG Master 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irst Give Template 2019" id="{1C954422-387D-4BEC-A82D-847259511FDB}" vid="{657280EB-DD57-4788-A75A-31A266E6327A}"/>
    </a:ext>
  </a:extLst>
</a:theme>
</file>

<file path=ppt/theme/theme3.xml><?xml version="1.0" encoding="utf-8"?>
<a:theme xmlns:a="http://schemas.openxmlformats.org/drawingml/2006/main" name="FG Master 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irst Give Template 2019" id="{1C954422-387D-4BEC-A82D-847259511FDB}" vid="{DCC3C9D4-5801-4094-94FF-BC95D4FF2FA8}"/>
    </a:ext>
  </a:extLst>
</a:theme>
</file>

<file path=ppt/theme/theme4.xml><?xml version="1.0" encoding="utf-8"?>
<a:theme xmlns:a="http://schemas.openxmlformats.org/drawingml/2006/main" name="FG Master 3">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irst Give Template 2019" id="{1C954422-387D-4BEC-A82D-847259511FDB}" vid="{35B8D952-80D8-4C94-A2D2-1A89A4C8A086}"/>
    </a:ext>
  </a:extLst>
</a:theme>
</file>

<file path=ppt/theme/theme5.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irst Give Template 2019" id="{1C954422-387D-4BEC-A82D-847259511FDB}" vid="{C1177444-94D8-419C-8D8E-51420C4E7D43}"/>
    </a:ext>
  </a:extLst>
</a:theme>
</file>

<file path=ppt/theme/theme6.xml><?xml version="1.0" encoding="utf-8"?>
<a:theme xmlns:a="http://schemas.openxmlformats.org/drawingml/2006/main" name="Lesson 2 TITL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irst Give Template 2019" id="{1C954422-387D-4BEC-A82D-847259511FDB}" vid="{FCBDC6A6-9280-4F77-B3AB-42DC754E8E5A}"/>
    </a:ext>
  </a:extLst>
</a:theme>
</file>

<file path=ppt/theme/theme7.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Lesson 5 TITL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irst Give Template 2019" id="{1C954422-387D-4BEC-A82D-847259511FDB}" vid="{6EC04130-CF67-4C66-B66F-B06A352F51D8}"/>
    </a:ext>
  </a:extLst>
</a:theme>
</file>

<file path=ppt/theme/theme9.xml><?xml version="1.0" encoding="utf-8"?>
<a:theme xmlns:a="http://schemas.openxmlformats.org/drawingml/2006/main" name="Lesson 7 TITL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irst Give Template 2019" id="{1C954422-387D-4BEC-A82D-847259511FDB}" vid="{17FBB078-99B8-4CCB-93FD-82427EC8B144}"/>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DisplayOnFHub xmlns="cd53d762-1ef6-4e3a-a9c9-034b0df5b3d4">No</DisplayOnFHub>
    <lcf76f155ced4ddcb4097134ff3c332f xmlns="c5b88a89-7724-4260-bf2f-092021e9d459">
      <Terms xmlns="http://schemas.microsoft.com/office/infopath/2007/PartnerControls"/>
    </lcf76f155ced4ddcb4097134ff3c332f>
    <TaxCatchAll xmlns="cd53d762-1ef6-4e3a-a9c9-034b0df5b3d4" xsi:nil="true"/>
    <_Flow_SignoffStatus xmlns="c5b88a89-7724-4260-bf2f-092021e9d459"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DAF020D7BD07041A99ECB0738E5219C" ma:contentTypeVersion="19" ma:contentTypeDescription="Create a new document." ma:contentTypeScope="" ma:versionID="9df14dd60a0761f379bf8f6c719dc9ec">
  <xsd:schema xmlns:xsd="http://www.w3.org/2001/XMLSchema" xmlns:xs="http://www.w3.org/2001/XMLSchema" xmlns:p="http://schemas.microsoft.com/office/2006/metadata/properties" xmlns:ns2="c5b88a89-7724-4260-bf2f-092021e9d459" xmlns:ns3="cd53d762-1ef6-4e3a-a9c9-034b0df5b3d4" targetNamespace="http://schemas.microsoft.com/office/2006/metadata/properties" ma:root="true" ma:fieldsID="67992dfd10ca0fe17a35f6ef317657a6" ns2:_="" ns3:_="">
    <xsd:import namespace="c5b88a89-7724-4260-bf2f-092021e9d459"/>
    <xsd:import namespace="cd53d762-1ef6-4e3a-a9c9-034b0df5b3d4"/>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ServiceAutoTags" minOccurs="0"/>
                <xsd:element ref="ns2:MediaServiceLocation" minOccurs="0"/>
                <xsd:element ref="ns2:MediaServiceGenerationTime" minOccurs="0"/>
                <xsd:element ref="ns2:MediaServiceEventHashCode" minOccurs="0"/>
                <xsd:element ref="ns2:MediaServiceOCR" minOccurs="0"/>
                <xsd:element ref="ns2:MediaLengthInSeconds" minOccurs="0"/>
                <xsd:element ref="ns3:DisplayOnFHub" minOccurs="0"/>
                <xsd:element ref="ns2:lcf76f155ced4ddcb4097134ff3c332f" minOccurs="0"/>
                <xsd:element ref="ns3:TaxCatchAll" minOccurs="0"/>
                <xsd:element ref="ns2:MediaServiceObjectDetectorVersions" minOccurs="0"/>
                <xsd:element ref="ns2:_Flow_SignoffStatu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5b88a89-7724-4260-bf2f-092021e9d45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e038e487-d88c-4823-893f-4c2e20c4446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_Flow_SignoffStatus" ma:index="26" nillable="true" ma:displayName="Sign-off status" ma:internalName="Sign_x002d_off_x0020_status">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d53d762-1ef6-4e3a-a9c9-034b0df5b3d4"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DisplayOnFHub" ma:index="21" nillable="true" ma:displayName="DisplayOnFHub" ma:default="No" ma:description="Does this folder appear on the Facilitator Hub" ma:format="Dropdown" ma:internalName="DisplayOnFHub">
      <xsd:simpleType>
        <xsd:restriction base="dms:Choice">
          <xsd:enumeration value="Yes"/>
          <xsd:enumeration value="No"/>
        </xsd:restriction>
      </xsd:simpleType>
    </xsd:element>
    <xsd:element name="TaxCatchAll" ma:index="24" nillable="true" ma:displayName="Taxonomy Catch All Column" ma:hidden="true" ma:list="{0d3ab53b-af9c-415f-b7fe-a831bb15c725}" ma:internalName="TaxCatchAll" ma:showField="CatchAllData" ma:web="cd53d762-1ef6-4e3a-a9c9-034b0df5b3d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46B3981-0C05-4A87-99E4-9D6E8570D0AB}">
  <ds:schemaRefs>
    <ds:schemaRef ds:uri="http://schemas.microsoft.com/office/2006/metadata/properties"/>
    <ds:schemaRef ds:uri="http://schemas.microsoft.com/office/infopath/2007/PartnerControls"/>
    <ds:schemaRef ds:uri="cd53d762-1ef6-4e3a-a9c9-034b0df5b3d4"/>
    <ds:schemaRef ds:uri="c5b88a89-7724-4260-bf2f-092021e9d459"/>
  </ds:schemaRefs>
</ds:datastoreItem>
</file>

<file path=customXml/itemProps2.xml><?xml version="1.0" encoding="utf-8"?>
<ds:datastoreItem xmlns:ds="http://schemas.openxmlformats.org/officeDocument/2006/customXml" ds:itemID="{10DB2D67-A6D6-4EEA-94C9-7073FA4C158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5b88a89-7724-4260-bf2f-092021e9d459"/>
    <ds:schemaRef ds:uri="cd53d762-1ef6-4e3a-a9c9-034b0df5b3d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7C7B485-B969-425D-99FB-87E70CE89A0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88</TotalTime>
  <Words>1942</Words>
  <Application>Microsoft Office PowerPoint</Application>
  <PresentationFormat>Widescreen</PresentationFormat>
  <Paragraphs>253</Paragraphs>
  <Slides>58</Slides>
  <Notes>13</Notes>
  <HiddenSlides>8</HiddenSlides>
  <MMClips>2</MMClips>
  <ScaleCrop>false</ScaleCrop>
  <HeadingPairs>
    <vt:vector size="6" baseType="variant">
      <vt:variant>
        <vt:lpstr>Fonts Used</vt:lpstr>
      </vt:variant>
      <vt:variant>
        <vt:i4>6</vt:i4>
      </vt:variant>
      <vt:variant>
        <vt:lpstr>Theme</vt:lpstr>
      </vt:variant>
      <vt:variant>
        <vt:i4>10</vt:i4>
      </vt:variant>
      <vt:variant>
        <vt:lpstr>Slide Titles</vt:lpstr>
      </vt:variant>
      <vt:variant>
        <vt:i4>58</vt:i4>
      </vt:variant>
    </vt:vector>
  </HeadingPairs>
  <TitlesOfParts>
    <vt:vector size="74" baseType="lpstr">
      <vt:lpstr>Arial</vt:lpstr>
      <vt:lpstr>arial (Body)</vt:lpstr>
      <vt:lpstr>Calibri</vt:lpstr>
      <vt:lpstr>Poppins-Bold</vt:lpstr>
      <vt:lpstr>Poppins-Regular</vt:lpstr>
      <vt:lpstr>Poppins-SemiBold</vt:lpstr>
      <vt:lpstr>Lesson 1 TITLE</vt:lpstr>
      <vt:lpstr>FG Master 1</vt:lpstr>
      <vt:lpstr>FG Master 2</vt:lpstr>
      <vt:lpstr>FG Master 3</vt:lpstr>
      <vt:lpstr>Custom Design</vt:lpstr>
      <vt:lpstr>Lesson 2 TITLE</vt:lpstr>
      <vt:lpstr>2_Custom Design</vt:lpstr>
      <vt:lpstr>Lesson 5 TITLE</vt:lpstr>
      <vt:lpstr>Lesson 7 TITLE</vt:lpstr>
      <vt:lpstr>Lesson 8 TITLE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Georgia Bennett</dc:creator>
  <cp:lastModifiedBy>Amy Calvert</cp:lastModifiedBy>
  <cp:revision>1</cp:revision>
  <dcterms:created xsi:type="dcterms:W3CDTF">2023-08-14T10:44:41Z</dcterms:created>
  <dcterms:modified xsi:type="dcterms:W3CDTF">2024-08-29T13:51:37Z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0x0101002DAF020D7BD07041A99ECB0738E5219C</vt:lpwstr>
  </property>
  <property fmtid="{D5CDD505-2E9C-101B-9397-08002B2CF9AE}" pid="3" name="MediaServiceImageTags">
    <vt:lpwstr/>
  </property>
</Properties>
</file>